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758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A4F14-CA09-469F-AED6-13C79134F9C3}" type="datetimeFigureOut">
              <a:rPr lang="ru-RU" smtClean="0"/>
              <a:t>01.03.2013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0767-9AD1-46DD-A950-664254CC1F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0696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A4F14-CA09-469F-AED6-13C79134F9C3}" type="datetimeFigureOut">
              <a:rPr lang="ru-RU" smtClean="0"/>
              <a:t>01.03.2013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0767-9AD1-46DD-A950-664254CC1F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8821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A4F14-CA09-469F-AED6-13C79134F9C3}" type="datetimeFigureOut">
              <a:rPr lang="ru-RU" smtClean="0"/>
              <a:t>01.03.2013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0767-9AD1-46DD-A950-664254CC1F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1920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A4F14-CA09-469F-AED6-13C79134F9C3}" type="datetimeFigureOut">
              <a:rPr lang="ru-RU" smtClean="0"/>
              <a:t>01.03.2013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0767-9AD1-46DD-A950-664254CC1F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427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A4F14-CA09-469F-AED6-13C79134F9C3}" type="datetimeFigureOut">
              <a:rPr lang="ru-RU" smtClean="0"/>
              <a:t>01.03.2013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0767-9AD1-46DD-A950-664254CC1F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7251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A4F14-CA09-469F-AED6-13C79134F9C3}" type="datetimeFigureOut">
              <a:rPr lang="ru-RU" smtClean="0"/>
              <a:t>01.03.2013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0767-9AD1-46DD-A950-664254CC1F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8571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A4F14-CA09-469F-AED6-13C79134F9C3}" type="datetimeFigureOut">
              <a:rPr lang="ru-RU" smtClean="0"/>
              <a:t>01.03.2013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0767-9AD1-46DD-A950-664254CC1F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7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A4F14-CA09-469F-AED6-13C79134F9C3}" type="datetimeFigureOut">
              <a:rPr lang="ru-RU" smtClean="0"/>
              <a:t>01.03.2013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0767-9AD1-46DD-A950-664254CC1F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8278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A4F14-CA09-469F-AED6-13C79134F9C3}" type="datetimeFigureOut">
              <a:rPr lang="ru-RU" smtClean="0"/>
              <a:t>01.03.2013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0767-9AD1-46DD-A950-664254CC1F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1570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A4F14-CA09-469F-AED6-13C79134F9C3}" type="datetimeFigureOut">
              <a:rPr lang="ru-RU" smtClean="0"/>
              <a:t>01.03.2013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0767-9AD1-46DD-A950-664254CC1F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2845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A4F14-CA09-469F-AED6-13C79134F9C3}" type="datetimeFigureOut">
              <a:rPr lang="ru-RU" smtClean="0"/>
              <a:t>01.03.2013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0767-9AD1-46DD-A950-664254CC1F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6923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A4F14-CA09-469F-AED6-13C79134F9C3}" type="datetimeFigureOut">
              <a:rPr lang="ru-RU" smtClean="0"/>
              <a:t>01.03.2013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70767-9AD1-46DD-A950-664254CC1F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959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467544" y="1628800"/>
            <a:ext cx="3884053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>
                <a:solidFill>
                  <a:srgbClr val="002060"/>
                </a:solidFill>
              </a:rPr>
              <a:t>Мама!</a:t>
            </a:r>
          </a:p>
          <a:p>
            <a:pPr algn="ctr"/>
            <a:r>
              <a:rPr lang="ru-RU" i="1" dirty="0">
                <a:solidFill>
                  <a:srgbClr val="002060"/>
                </a:solidFill>
              </a:rPr>
              <a:t>Я не знаю другого слова.</a:t>
            </a:r>
          </a:p>
          <a:p>
            <a:pPr algn="ctr"/>
            <a:r>
              <a:rPr lang="ru-RU" i="1" dirty="0">
                <a:solidFill>
                  <a:srgbClr val="002060"/>
                </a:solidFill>
              </a:rPr>
              <a:t>Чтобы так ласкала слух.</a:t>
            </a:r>
          </a:p>
          <a:p>
            <a:pPr algn="ctr"/>
            <a:r>
              <a:rPr lang="ru-RU" i="1" dirty="0">
                <a:solidFill>
                  <a:srgbClr val="002060"/>
                </a:solidFill>
              </a:rPr>
              <a:t>Повторю его снова и снова,</a:t>
            </a:r>
          </a:p>
          <a:p>
            <a:pPr algn="ctr"/>
            <a:r>
              <a:rPr lang="ru-RU" i="1" dirty="0">
                <a:solidFill>
                  <a:srgbClr val="002060"/>
                </a:solidFill>
              </a:rPr>
              <a:t>Извините, что голос глух.</a:t>
            </a:r>
          </a:p>
          <a:p>
            <a:pPr algn="ctr"/>
            <a:r>
              <a:rPr lang="ru-RU" i="1" dirty="0">
                <a:solidFill>
                  <a:srgbClr val="002060"/>
                </a:solidFill>
              </a:rPr>
              <a:t>Это слово мы первым учили.</a:t>
            </a:r>
          </a:p>
          <a:p>
            <a:pPr algn="ctr"/>
            <a:r>
              <a:rPr lang="ru-RU" i="1" dirty="0">
                <a:solidFill>
                  <a:srgbClr val="002060"/>
                </a:solidFill>
              </a:rPr>
              <a:t>С этим словом до смерти живём,</a:t>
            </a:r>
          </a:p>
          <a:p>
            <a:pPr algn="ctr"/>
            <a:r>
              <a:rPr lang="ru-RU" i="1" dirty="0">
                <a:solidFill>
                  <a:srgbClr val="002060"/>
                </a:solidFill>
              </a:rPr>
              <a:t>И когда сгущаются тучи,</a:t>
            </a:r>
          </a:p>
          <a:p>
            <a:pPr algn="ctr"/>
            <a:r>
              <a:rPr lang="ru-RU" i="1" dirty="0">
                <a:solidFill>
                  <a:srgbClr val="002060"/>
                </a:solidFill>
              </a:rPr>
              <a:t>обязательно маму зовём</a:t>
            </a:r>
          </a:p>
          <a:p>
            <a:pPr algn="ctr"/>
            <a:r>
              <a:rPr lang="ru-RU" i="1" dirty="0">
                <a:solidFill>
                  <a:srgbClr val="002060"/>
                </a:solidFill>
              </a:rPr>
              <a:t>мама, мама моя дорогая.</a:t>
            </a:r>
          </a:p>
          <a:p>
            <a:pPr algn="ctr"/>
            <a:r>
              <a:rPr lang="ru-RU" i="1" dirty="0">
                <a:solidFill>
                  <a:srgbClr val="002060"/>
                </a:solidFill>
              </a:rPr>
              <a:t>Самый верный и любящий друг</a:t>
            </a:r>
          </a:p>
          <a:p>
            <a:pPr algn="ctr"/>
            <a:r>
              <a:rPr lang="ru-RU" i="1" dirty="0">
                <a:solidFill>
                  <a:srgbClr val="002060"/>
                </a:solidFill>
              </a:rPr>
              <a:t>Я всем сердцем своим ощущаю,</a:t>
            </a:r>
          </a:p>
          <a:p>
            <a:pPr algn="ctr"/>
            <a:r>
              <a:rPr lang="ru-RU" i="1" dirty="0">
                <a:solidFill>
                  <a:srgbClr val="002060"/>
                </a:solidFill>
              </a:rPr>
              <a:t>Теплоту твоих ласковых рук.</a:t>
            </a:r>
          </a:p>
          <a:p>
            <a:pPr algn="ctr"/>
            <a:r>
              <a:rPr lang="ru-RU" i="1" dirty="0">
                <a:solidFill>
                  <a:srgbClr val="002060"/>
                </a:solidFill>
              </a:rPr>
              <a:t>Эти руки меня водили,</a:t>
            </a:r>
          </a:p>
          <a:p>
            <a:pPr algn="ctr"/>
            <a:r>
              <a:rPr lang="ru-RU" i="1" dirty="0">
                <a:solidFill>
                  <a:srgbClr val="002060"/>
                </a:solidFill>
              </a:rPr>
              <a:t>с детских лет до зрелой поры.</a:t>
            </a:r>
          </a:p>
          <a:p>
            <a:pPr algn="ctr"/>
            <a:r>
              <a:rPr lang="ru-RU" i="1" dirty="0">
                <a:solidFill>
                  <a:srgbClr val="002060"/>
                </a:solidFill>
              </a:rPr>
              <a:t>Эти руки меня защищали.</a:t>
            </a:r>
          </a:p>
          <a:p>
            <a:pPr algn="ctr"/>
            <a:r>
              <a:rPr lang="ru-RU" i="1" dirty="0">
                <a:solidFill>
                  <a:srgbClr val="002060"/>
                </a:solidFill>
              </a:rPr>
              <a:t>От болезней ударов судьбы.</a:t>
            </a: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4527259"/>
            <a:ext cx="2495454" cy="1871591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8501" y="2924944"/>
            <a:ext cx="2501299" cy="1891608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54320"/>
            <a:ext cx="1855750" cy="18557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28347">
            <a:off x="7092280" y="1655842"/>
            <a:ext cx="1656981" cy="94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Прямоугольник 25"/>
          <p:cNvSpPr/>
          <p:nvPr/>
        </p:nvSpPr>
        <p:spPr>
          <a:xfrm>
            <a:off x="2179278" y="290972"/>
            <a:ext cx="5125186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Пусть всегда будет мама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5168" y="1556972"/>
            <a:ext cx="2038230" cy="1566889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3198" y="154320"/>
            <a:ext cx="1762299" cy="1175784"/>
          </a:xfrm>
          <a:prstGeom prst="rect">
            <a:avLst/>
          </a:prstGeom>
        </p:spPr>
      </p:pic>
      <p:sp>
        <p:nvSpPr>
          <p:cNvPr id="30" name="Прямоугольник 29"/>
          <p:cNvSpPr/>
          <p:nvPr/>
        </p:nvSpPr>
        <p:spPr>
          <a:xfrm>
            <a:off x="7910105" y="275393"/>
            <a:ext cx="640599" cy="7694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!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281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95</Words>
  <Application>Microsoft Office PowerPoint</Application>
  <PresentationFormat>Экран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Разиля</dc:creator>
  <cp:lastModifiedBy>Разиля</cp:lastModifiedBy>
  <cp:revision>28</cp:revision>
  <dcterms:created xsi:type="dcterms:W3CDTF">2013-02-27T07:54:11Z</dcterms:created>
  <dcterms:modified xsi:type="dcterms:W3CDTF">2013-03-01T05:44:30Z</dcterms:modified>
</cp:coreProperties>
</file>