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5498F-7EE6-4718-AFFD-F95305991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482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3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484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5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5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485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5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030D0E3-F4DE-41E9-8340-B299DAB17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48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Лечебное воздействие гимнастики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усиление дренажной функции бронхов;</a:t>
            </a:r>
          </a:p>
          <a:p>
            <a:pPr>
              <a:defRPr/>
            </a:pPr>
            <a:r>
              <a:rPr lang="ru-RU" dirty="0" smtClean="0"/>
              <a:t>- восстановление нарушенного носового дыхания;</a:t>
            </a:r>
          </a:p>
          <a:p>
            <a:pPr>
              <a:defRPr/>
            </a:pPr>
            <a:r>
              <a:rPr lang="ru-RU" dirty="0" smtClean="0"/>
              <a:t>- регуляция функции 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 системы,</a:t>
            </a:r>
          </a:p>
          <a:p>
            <a:pPr>
              <a:defRPr/>
            </a:pPr>
            <a:r>
              <a:rPr lang="ru-RU" dirty="0" smtClean="0"/>
              <a:t>- укрепление всего аппарата кровообращения;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539</TotalTime>
  <Words>26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Глобус</vt:lpstr>
      <vt:lpstr>Лечебное воздействие гимнастики</vt:lpstr>
    </vt:vector>
  </TitlesOfParts>
  <Company>HomePS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мастеркласс</dc:title>
  <dc:creator>Лена</dc:creator>
  <dc:description>Лечебное воздействие гимнастики</dc:description>
  <cp:lastModifiedBy>1</cp:lastModifiedBy>
  <cp:revision>47</cp:revision>
  <dcterms:created xsi:type="dcterms:W3CDTF">2009-03-14T14:52:34Z</dcterms:created>
  <dcterms:modified xsi:type="dcterms:W3CDTF">2013-05-12T08:00:23Z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мастеркласс</vt:lpwstr>
  </property>
  <property fmtid="{D5CDD505-2E9C-101B-9397-08002B2CF9AE}" pid="3" name="SlideDescription">
    <vt:lpwstr>Лечебное воздействие гимнастики</vt:lpwstr>
  </property>
</Properties>
</file>