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498F-7EE6-4718-AFFD-F95305991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30D0E3-F4DE-41E9-8340-B299DAB17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folHlink"/>
                </a:solidFill>
              </a:rPr>
              <a:t>Показания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 smtClean="0"/>
              <a:t>заболевания дыхательной, </a:t>
            </a:r>
            <a:r>
              <a:rPr lang="ru-RU" sz="2800" dirty="0" err="1" smtClean="0"/>
              <a:t>сердечно-сосудистой</a:t>
            </a:r>
            <a:r>
              <a:rPr lang="ru-RU" sz="2800" dirty="0" smtClean="0"/>
              <a:t> и пищеварительной систем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 smtClean="0"/>
              <a:t>заикание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 smtClean="0"/>
              <a:t>неврозы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 smtClean="0"/>
              <a:t>снятие усталости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 smtClean="0"/>
              <a:t>выведение из состояния депрессии           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 smtClean="0"/>
              <a:t>приступ удушья при бронхиальной астме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 smtClean="0"/>
              <a:t>острый приступ стенокардии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 smtClean="0"/>
              <a:t>гипертонический криз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Char char="Ø"/>
              <a:defRPr/>
            </a:pPr>
            <a:r>
              <a:rPr lang="ru-RU" sz="2800" dirty="0" smtClean="0"/>
              <a:t>сохранение молодости и красоты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30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Показания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>Показания</dc:description>
  <cp:lastModifiedBy>1</cp:lastModifiedBy>
  <cp:revision>47</cp:revision>
  <dcterms:created xsi:type="dcterms:W3CDTF">2009-03-14T14:52:34Z</dcterms:created>
  <dcterms:modified xsi:type="dcterms:W3CDTF">2013-05-12T08:00:23Z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>Показания</vt:lpwstr>
  </property>
</Properties>
</file>