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587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8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AB96A-483F-42CF-AA34-F433D370F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0D0E3-F4DE-41E9-8340-B299DAB17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9144000" cy="15113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</a:rPr>
              <a:t>Дыхательная гимнастика</a:t>
            </a:r>
            <a:br>
              <a:rPr lang="ru-RU" smtClean="0">
                <a:solidFill>
                  <a:schemeClr val="folHlink"/>
                </a:solidFill>
              </a:rPr>
            </a:br>
            <a:r>
              <a:rPr lang="ru-RU" smtClean="0">
                <a:solidFill>
                  <a:schemeClr val="folHlink"/>
                </a:solidFill>
              </a:rPr>
              <a:t>А.Н. Стрельниковой</a:t>
            </a:r>
          </a:p>
        </p:txBody>
      </p:sp>
      <p:pic>
        <p:nvPicPr>
          <p:cNvPr id="4099" name="Picture 3" descr="50c887ba775a3bf16a8b95563f68512f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133600"/>
            <a:ext cx="33829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Дыхательная гимнастика А.Н. Стрельниковой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>Дыхательная гимнастика_x000d_А.Н. Стрельниковой</dc:description>
  <cp:lastModifiedBy>1</cp:lastModifiedBy>
  <cp:revision>47</cp:revision>
  <dcterms:created xsi:type="dcterms:W3CDTF">2009-03-14T14:52:34Z</dcterms:created>
  <dcterms:modified xsi:type="dcterms:W3CDTF">2013-05-12T08:00:23Z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>Дыхательная гимнастика_x000d_А.Н. Стрельниковой</vt:lpwstr>
  </property>
</Properties>
</file>