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70" r:id="rId6"/>
    <p:sldId id="269" r:id="rId7"/>
    <p:sldId id="267" r:id="rId8"/>
    <p:sldId id="264" r:id="rId9"/>
    <p:sldId id="260" r:id="rId10"/>
    <p:sldId id="263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C83BC-6188-437D-AAF8-09599B9581C3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97EF1-707D-48FD-B77E-E1AFCD648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600px-NGC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484784"/>
            <a:ext cx="8363272" cy="3528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bg1"/>
                </a:solidFill>
              </a:rPr>
              <a:t>12 апреля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bg1"/>
                </a:solidFill>
              </a:rPr>
              <a:t>День космонавтики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4048" y="5985520"/>
            <a:ext cx="4139952" cy="872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bg1"/>
                </a:solidFill>
              </a:rPr>
              <a:t>Воспитатель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bg1"/>
                </a:solidFill>
              </a:rPr>
              <a:t>Архипова Ю.В.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77281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Юрий Гагарин был в космосе 108 минут (1 час 48 минут)</a:t>
            </a:r>
            <a:endParaRPr lang="ru-RU" b="1" dirty="0"/>
          </a:p>
        </p:txBody>
      </p:sp>
      <p:pic>
        <p:nvPicPr>
          <p:cNvPr id="5122" name="Picture 2" descr="G:\Для работы\Чтение\Космос\картинки\картинки\3. з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5280" cy="4869160"/>
          </a:xfrm>
          <a:prstGeom prst="rect">
            <a:avLst/>
          </a:prstGeom>
          <a:noFill/>
        </p:spPr>
      </p:pic>
      <p:pic>
        <p:nvPicPr>
          <p:cNvPr id="3" name="Picture 2" descr="C:\Users\Юлия\Desktop\Циферблат-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0"/>
            <a:ext cx="4427984" cy="48691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Сколько минут</a:t>
            </a:r>
            <a:r>
              <a:rPr lang="ru-RU" sz="4400" b="1" noProof="0" dirty="0" smtClean="0">
                <a:solidFill>
                  <a:schemeClr val="tx1"/>
                </a:solidFill>
              </a:rPr>
              <a:t> Юрий Гагарин был в космосе? Покажите.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9120"/>
            <a:ext cx="9144000" cy="23488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Это был самый первый полёт человека в космос. Этот полёт был самым трудным и опасным. </a:t>
            </a:r>
            <a:endParaRPr lang="ru-RU" b="1" dirty="0"/>
          </a:p>
        </p:txBody>
      </p:sp>
      <p:pic>
        <p:nvPicPr>
          <p:cNvPr id="6146" name="Picture 2" descr="C:\Users\Юлия\Desktop\1305792805_1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483006"/>
          </a:xfrm>
          <a:prstGeom prst="rect">
            <a:avLst/>
          </a:prstGeom>
          <a:noFill/>
        </p:spPr>
      </p:pic>
      <p:pic>
        <p:nvPicPr>
          <p:cNvPr id="6147" name="Picture 3" descr="C:\Users\Юлия\Desktop\space_111-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881" y="1052736"/>
            <a:ext cx="4624119" cy="34663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2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tx1"/>
                </a:solidFill>
              </a:rPr>
              <a:t>Каким был полёт в космос? Почему?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78621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823318"/>
            <a:ext cx="4186808" cy="603468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Это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Юрий Гагарин.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Юлия\Desktop\ad5dd381de1614e124af399922a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390066" cy="602128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2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это?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823318"/>
            <a:ext cx="4186808" cy="603468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Юрий Гагарин – космонавт.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Юлия\Desktop\ad5dd381de1614e124af399922a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390066" cy="602128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2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 smtClean="0">
                <a:solidFill>
                  <a:schemeClr val="tx1"/>
                </a:solidFill>
              </a:rPr>
              <a:t>Кем был Юрий Гагарин?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206084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Юрий Гагарин первый человек в мире, который полетел в космос.</a:t>
            </a:r>
            <a:endParaRPr lang="ru-RU" b="1" dirty="0"/>
          </a:p>
        </p:txBody>
      </p:sp>
      <p:pic>
        <p:nvPicPr>
          <p:cNvPr id="3074" name="Picture 2" descr="C:\Users\Юлия\Desktop\280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04048" cy="3501008"/>
          </a:xfrm>
          <a:prstGeom prst="rect">
            <a:avLst/>
          </a:prstGeom>
          <a:noFill/>
        </p:spPr>
      </p:pic>
      <p:pic>
        <p:nvPicPr>
          <p:cNvPr id="1026" name="Picture 2" descr="C:\Users\Юлия\Desktop\3d_388-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427983" cy="298848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2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chemeClr val="tx1"/>
                </a:solidFill>
              </a:rPr>
              <a:t>Что сделал</a:t>
            </a:r>
            <a:r>
              <a:rPr lang="ru-RU" sz="6000" b="1" noProof="0" dirty="0" smtClean="0">
                <a:solidFill>
                  <a:schemeClr val="tx1"/>
                </a:solidFill>
              </a:rPr>
              <a:t> Юрий Гагарин?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21896"/>
            <a:ext cx="8363272" cy="93610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Это р</a:t>
            </a:r>
            <a:r>
              <a:rPr lang="ru-RU" b="1" dirty="0" smtClean="0"/>
              <a:t>акета.</a:t>
            </a:r>
            <a:endParaRPr lang="ru-RU" b="1" dirty="0"/>
          </a:p>
        </p:txBody>
      </p:sp>
      <p:pic>
        <p:nvPicPr>
          <p:cNvPr id="1026" name="Picture 2" descr="C:\Users\Юлия\Desktop\0_5e941_a306483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593338" cy="5373216"/>
          </a:xfrm>
          <a:prstGeom prst="rect">
            <a:avLst/>
          </a:prstGeom>
          <a:noFill/>
        </p:spPr>
      </p:pic>
      <p:pic>
        <p:nvPicPr>
          <p:cNvPr id="1027" name="Picture 3" descr="C:\Users\Юлия\Desktop\eff006db770794b8f14cefbbb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392488" cy="3140968"/>
          </a:xfrm>
          <a:prstGeom prst="rect">
            <a:avLst/>
          </a:prstGeom>
          <a:noFill/>
        </p:spPr>
      </p:pic>
      <p:pic>
        <p:nvPicPr>
          <p:cNvPr id="1028" name="Picture 4" descr="C:\Users\Юлия\Desktop\capsula-spatiala-vostok-vanduta-la-licitatie-79a7dc2c6b64-458-0-1-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796" y="2996952"/>
            <a:ext cx="4457204" cy="26240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2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chemeClr val="tx1"/>
                </a:solidFill>
              </a:rPr>
              <a:t>Что это</a:t>
            </a:r>
            <a:r>
              <a:rPr lang="ru-RU" sz="6000" b="1" dirty="0" smtClean="0">
                <a:solidFill>
                  <a:schemeClr val="tx1"/>
                </a:solidFill>
              </a:rPr>
              <a:t>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21896"/>
            <a:ext cx="8363272" cy="93610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Р</a:t>
            </a:r>
            <a:r>
              <a:rPr lang="ru-RU" b="1" dirty="0" smtClean="0"/>
              <a:t>акета называется «Восток</a:t>
            </a:r>
            <a:r>
              <a:rPr lang="ru-RU" b="1" dirty="0" smtClean="0"/>
              <a:t>».</a:t>
            </a:r>
            <a:endParaRPr lang="ru-RU" b="1" dirty="0"/>
          </a:p>
        </p:txBody>
      </p:sp>
      <p:pic>
        <p:nvPicPr>
          <p:cNvPr id="1026" name="Picture 2" descr="C:\Users\Юлия\Desktop\0_5e941_a306483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593338" cy="5373216"/>
          </a:xfrm>
          <a:prstGeom prst="rect">
            <a:avLst/>
          </a:prstGeom>
          <a:noFill/>
        </p:spPr>
      </p:pic>
      <p:pic>
        <p:nvPicPr>
          <p:cNvPr id="1027" name="Picture 3" descr="C:\Users\Юлия\Desktop\eff006db770794b8f14cefbbb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392488" cy="3140968"/>
          </a:xfrm>
          <a:prstGeom prst="rect">
            <a:avLst/>
          </a:prstGeom>
          <a:noFill/>
        </p:spPr>
      </p:pic>
      <p:pic>
        <p:nvPicPr>
          <p:cNvPr id="1028" name="Picture 4" descr="C:\Users\Юлия\Desktop\capsula-spatiala-vostok-vanduta-la-licitatie-79a7dc2c6b64-458-0-1-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796" y="2996952"/>
            <a:ext cx="4457204" cy="26240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2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chemeClr val="tx1"/>
                </a:solidFill>
              </a:rPr>
              <a:t>Как </a:t>
            </a:r>
            <a:r>
              <a:rPr lang="ru-RU" sz="6000" b="1" dirty="0" smtClean="0">
                <a:solidFill>
                  <a:schemeClr val="tx1"/>
                </a:solidFill>
              </a:rPr>
              <a:t>называется </a:t>
            </a:r>
            <a:r>
              <a:rPr lang="ru-RU" sz="6000" b="1" dirty="0" smtClean="0">
                <a:solidFill>
                  <a:schemeClr val="tx1"/>
                </a:solidFill>
              </a:rPr>
              <a:t>ракета?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751310"/>
            <a:ext cx="4186808" cy="610669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Старт ракеты «Восток» был сделан 12 апреля 1961 года.</a:t>
            </a:r>
            <a:endParaRPr lang="ru-RU" b="1" dirty="0"/>
          </a:p>
        </p:txBody>
      </p:sp>
      <p:pic>
        <p:nvPicPr>
          <p:cNvPr id="4098" name="Picture 2" descr="G:\Для работы\Чтение\Космос\картинки\картинки\старт кораб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106"/>
            <a:ext cx="4104456" cy="638589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2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Когда был старт ракеты «Восток»?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Календарь 19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48433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2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Покажите на календаре 12 апреля.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77281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Юрий Гагарин облетел вокруг Земли 1 (один) раз.</a:t>
            </a:r>
            <a:endParaRPr lang="ru-RU" b="1" dirty="0"/>
          </a:p>
        </p:txBody>
      </p:sp>
      <p:pic>
        <p:nvPicPr>
          <p:cNvPr id="5122" name="Picture 2" descr="G:\Для работы\Чтение\Космос\картинки\картинки\3. з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55491" cy="4509120"/>
          </a:xfrm>
          <a:prstGeom prst="rect">
            <a:avLst/>
          </a:prstGeom>
          <a:noFill/>
        </p:spPr>
      </p:pic>
      <p:pic>
        <p:nvPicPr>
          <p:cNvPr id="4098" name="Picture 2" descr="C:\Users\Юлия\Desktop\050810_dse_direc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822625" cy="450912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Сколько раз</a:t>
            </a:r>
            <a:r>
              <a:rPr lang="ru-RU" sz="4400" b="1" noProof="0" dirty="0" smtClean="0">
                <a:solidFill>
                  <a:schemeClr val="tx1"/>
                </a:solidFill>
              </a:rPr>
              <a:t> Юрий Гагарин облетел вокруг Земли? Покажите.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Это Юрий Гагарин.</vt:lpstr>
      <vt:lpstr>Юрий Гагарин – космонавт.</vt:lpstr>
      <vt:lpstr>Юрий Гагарин первый человек в мире, который полетел в космос.</vt:lpstr>
      <vt:lpstr>Это ракета.</vt:lpstr>
      <vt:lpstr>Ракета называется «Восток».</vt:lpstr>
      <vt:lpstr>Старт ракеты «Восток» был сделан 12 апреля 1961 года.</vt:lpstr>
      <vt:lpstr>Слайд 8</vt:lpstr>
      <vt:lpstr>Юрий Гагарин облетел вокруг Земли 1 (один) раз.</vt:lpstr>
      <vt:lpstr>Юрий Гагарин был в космосе 108 минут (1 час 48 минут)</vt:lpstr>
      <vt:lpstr>Это был самый первый полёт человека в космос. Этот полёт был самым трудным и опасным. </vt:lpstr>
      <vt:lpstr>Молодцы!!!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17</cp:revision>
  <dcterms:created xsi:type="dcterms:W3CDTF">2013-03-26T09:01:27Z</dcterms:created>
  <dcterms:modified xsi:type="dcterms:W3CDTF">2013-04-07T15:29:17Z</dcterms:modified>
</cp:coreProperties>
</file>