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58" r:id="rId6"/>
    <p:sldId id="264" r:id="rId7"/>
    <p:sldId id="279" r:id="rId8"/>
    <p:sldId id="261" r:id="rId9"/>
    <p:sldId id="271" r:id="rId10"/>
    <p:sldId id="278" r:id="rId11"/>
    <p:sldId id="265" r:id="rId12"/>
    <p:sldId id="263" r:id="rId13"/>
    <p:sldId id="272" r:id="rId14"/>
    <p:sldId id="274" r:id="rId15"/>
    <p:sldId id="275" r:id="rId16"/>
    <p:sldId id="276" r:id="rId17"/>
    <p:sldId id="267" r:id="rId18"/>
    <p:sldId id="269" r:id="rId19"/>
    <p:sldId id="273" r:id="rId20"/>
    <p:sldId id="277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C1E5"/>
    <a:srgbClr val="66FFFF"/>
    <a:srgbClr val="0033CC"/>
    <a:srgbClr val="85D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71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5A9B5-9538-4577-B49A-6FEA632A9F59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43C04-1D89-48A5-9D38-B5520A043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0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E47008-3140-4B60-B0B0-3CDE06A1FD3E}" type="slidenum">
              <a:rPr lang="ru-RU"/>
              <a:pPr/>
              <a:t>7</a:t>
            </a:fld>
            <a:endParaRPr 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25A781-5E23-42D4-B799-2ADB7548288B}" type="slidenum">
              <a:rPr lang="ru-RU"/>
              <a:pPr/>
              <a:t>10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E189-952B-40AC-A267-AFBF9A5BC65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4D51-4B1F-4F87-B48F-2C7A3F5AA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E189-952B-40AC-A267-AFBF9A5BC65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4D51-4B1F-4F87-B48F-2C7A3F5AA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E189-952B-40AC-A267-AFBF9A5BC65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4D51-4B1F-4F87-B48F-2C7A3F5AA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E189-952B-40AC-A267-AFBF9A5BC65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4D51-4B1F-4F87-B48F-2C7A3F5AA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E189-952B-40AC-A267-AFBF9A5BC65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4D51-4B1F-4F87-B48F-2C7A3F5AA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E189-952B-40AC-A267-AFBF9A5BC65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4D51-4B1F-4F87-B48F-2C7A3F5AA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E189-952B-40AC-A267-AFBF9A5BC65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4D51-4B1F-4F87-B48F-2C7A3F5AA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E189-952B-40AC-A267-AFBF9A5BC65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4D51-4B1F-4F87-B48F-2C7A3F5AA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E189-952B-40AC-A267-AFBF9A5BC65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4D51-4B1F-4F87-B48F-2C7A3F5AA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E189-952B-40AC-A267-AFBF9A5BC65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4D51-4B1F-4F87-B48F-2C7A3F5AA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E189-952B-40AC-A267-AFBF9A5BC65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4D51-4B1F-4F87-B48F-2C7A3F5AA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1E189-952B-40AC-A267-AFBF9A5BC65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44D51-4B1F-4F87-B48F-2C7A3F5AA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at17.privet.ru/lr/091f82a36bfd9248a1617b379268d1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://dreamworlds.ru/uploads/posts/2009-08/1249893389_13588-1190439-m549x500.jpg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bakerka.dk/borisovich/?p=4" TargetMode="External"/><Relationship Id="rId2" Type="http://schemas.openxmlformats.org/officeDocument/2006/relationships/hyperlink" Target="http://commons.wikimedia.org/wiki/File:Harry_Behn_peacepipe.png?uselang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meshnie-kartinki.ru/vse/877/" TargetMode="External"/><Relationship Id="rId4" Type="http://schemas.openxmlformats.org/officeDocument/2006/relationships/hyperlink" Target="http://ru.wikipedia.org/wiki/%C1%E0%EB%FC%E7%E0%EA,_%CE%ED%EE%F0%E5_%E4%E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ge-of-sail.ucoz.com/792px-Columbus_Taking_Possession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4/Vincent_Willem_van_Gogh_106.jpg/529px-Vincent_Willem_van_Gogh_106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://www.stihi.ru/pics/2009/11/19/2471.jpg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5929354" cy="1285884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 вреде курения</a:t>
            </a:r>
            <a:endParaRPr lang="ru-RU" sz="6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full_Ibibbliotek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071810"/>
            <a:ext cx="28479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86182" y="4929198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Работу выполнили: обучающиеся 9 класса МОУ «СОШ с.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Брыковка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Духовницкого района Саратовской области»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Каргина Кристина, Наумова Дарья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SM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48753" y="285728"/>
            <a:ext cx="2495247" cy="2571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3" name="Picture 5" descr="Картинка 24 из 6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22742" b="36000"/>
          <a:stretch>
            <a:fillRect/>
          </a:stretch>
        </p:blipFill>
        <p:spPr bwMode="auto">
          <a:xfrm>
            <a:off x="5029200" y="1600200"/>
            <a:ext cx="36179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5" name="Picture 7" descr="Картинка 35 из 6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1143000" y="5791200"/>
            <a:ext cx="749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Голова с трубкой во рту выставлялась на площадях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43042" y="285728"/>
            <a:ext cx="6143668" cy="8683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 истории табака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995738" y="1773238"/>
            <a:ext cx="46085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1698 году Петр I снял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запрет на курение.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 пор курение стало быстро распространяться среди широких слоев населения.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Привычка курить все больше укоренялась, а торговля табаком приносила огромные прибыли.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00113" y="5445125"/>
            <a:ext cx="2592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Петр 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I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6" name="Picture 2" descr="Пётр I Алексе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2667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86182" y="5286388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Одни - курили и страдали,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Другие – денежки считали.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91914" y="278785"/>
            <a:ext cx="6143668" cy="8683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 истории табака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1000132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Курение отрицательно влияет:</a:t>
            </a:r>
            <a:endParaRPr lang="ru-RU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571612"/>
            <a:ext cx="7429552" cy="3857652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нервную систему;</a:t>
            </a:r>
          </a:p>
          <a:p>
            <a:pPr algn="l"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мозговое вещество надпочечников;</a:t>
            </a:r>
          </a:p>
          <a:p>
            <a:pPr algn="l"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артериальное давление;</a:t>
            </a:r>
          </a:p>
          <a:p>
            <a:pPr algn="l"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дыхательный центр;</a:t>
            </a:r>
          </a:p>
          <a:p>
            <a:pPr algn="l"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привратник желудка;</a:t>
            </a:r>
          </a:p>
          <a:p>
            <a:pPr algn="l"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ритм сердечных сокращений.</a:t>
            </a:r>
          </a:p>
          <a:p>
            <a:pPr algn="l">
              <a:buFont typeface="Arial" pitchFamily="34" charset="0"/>
              <a:buChar char="•"/>
            </a:pPr>
            <a:endParaRPr lang="ru-RU" sz="3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статистике до 4 </a:t>
            </a:r>
            <a:r>
              <a:rPr lang="ru-RU" sz="3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человек в мире умирает ежегодно от табака</a:t>
            </a:r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" name="Picture 8" descr="SWScan00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21452" y="2500306"/>
            <a:ext cx="2422548" cy="200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im7-tub-ru.yandex.net/i?id=397992561-25-72&amp;n=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23177"/>
            <a:ext cx="2265221" cy="1797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571736" y="3071810"/>
            <a:ext cx="3643338" cy="1143008"/>
          </a:xfrm>
          <a:prstGeom prst="flowChartAlternateProcess">
            <a:avLst/>
          </a:prstGeom>
          <a:solidFill>
            <a:srgbClr val="27C1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86050" y="3143248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Курение провоцирует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3500431" y="2214553"/>
            <a:ext cx="1714512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1802" y="642918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Мигрень,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слабость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>
            <a:off x="6215074" y="3643314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16" y="3214686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Язва желудка,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гастриты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4" idx="1"/>
          </p:cNvCxnSpPr>
          <p:nvPr/>
        </p:nvCxnSpPr>
        <p:spPr>
          <a:xfrm rot="10800000">
            <a:off x="1857356" y="3643314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3429000"/>
            <a:ext cx="1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Рак гортани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5929322" y="2285992"/>
            <a:ext cx="1000132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00760" y="157161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Инфаркты, инсульты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H="1">
            <a:off x="6036479" y="4321975"/>
            <a:ext cx="785818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86512" y="5000636"/>
            <a:ext cx="228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Склероз сосудов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V="1">
            <a:off x="1750199" y="2178835"/>
            <a:ext cx="928694" cy="8572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2844" y="1428736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Рак легких,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хронический бронхит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1857356" y="4286256"/>
            <a:ext cx="785818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7158" y="507207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Сердечно - сосудистые заболевания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2393141" y="4822041"/>
            <a:ext cx="1785950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14414" y="600076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Задержка развития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6200000" flipH="1">
            <a:off x="4464843" y="4822041"/>
            <a:ext cx="1857388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29256" y="600076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Гангрена ног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843213" y="1285861"/>
            <a:ext cx="5591175" cy="51673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altLang="zh-CN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У начинающего курильщика даже одна выкуренная папироса может вызвать острое отравление, для которого характерны: тошнота, бледность, холодный пот, общая слабость, учащение пульса, головокружение, шум в ушах.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zh-CN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Дым от 25 папирос содержит около двух капель чистого никотина, то есть такое количество яда, которого достаточно для того, чтобы убить собаку. Мышь погибает моментально, если ей впустить в глаз одну каплю никотина.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7" name="Picture 11" descr="Кур2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179388" y="1844675"/>
            <a:ext cx="272573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285728"/>
            <a:ext cx="6143668" cy="8683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Никотин - яд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302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56792"/>
            <a:ext cx="8928992" cy="50403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0,00001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воробья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0,004-0,005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лошадь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0,000001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лягушку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0,01-0,08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человека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6148" name="Picture 4" descr="nikotin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838"/>
            <a:ext cx="428466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285728"/>
            <a:ext cx="6143668" cy="8683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Никотин убивает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1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сигарета сокращает жизнь на 15 минут,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пачка сигарет – на 5 ч.,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тот, кто курит 1 год, теряет 3 месяца жизни,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кто курит 4 года – теряет 1 год жизни,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кто курит 20 лет – 5 лет,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кто курит 40 лет – 10 лет.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285728"/>
            <a:ext cx="6143668" cy="8683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 мнению медиков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Смешн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717032"/>
            <a:ext cx="2259535" cy="29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3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571868" y="1785926"/>
            <a:ext cx="50720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Большинство подростков начинают курить из любопытства (40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%),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влиянием товарищей в компании (27%),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подражание взрослым (17%).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30% подростков начали курить в 12 лет.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80% курильщиков начали курить в школе.  </a:t>
            </a:r>
          </a:p>
        </p:txBody>
      </p:sp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316" y="1556792"/>
            <a:ext cx="338296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43042" y="285728"/>
            <a:ext cx="6143668" cy="8683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Цифры и факты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01_01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4" y="3432326"/>
            <a:ext cx="2764214" cy="3240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708400" y="1484313"/>
            <a:ext cx="4895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</a:rPr>
              <a:t>В дыме одной сигареты содержится: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708400" y="2420938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никотин – 6 мг;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708400" y="2779713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- аммиак – 1,6 мг;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708400" y="3140075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угарный газ – 25 мг;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708400" y="3500438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- синильная кислота – 0,03 мг.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708400" y="4076700"/>
            <a:ext cx="48974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этого, еще и формальдегид, различные смолы, деготь, метанол и радиоактивные элементы: полоний, свинец, висмут.</a:t>
            </a:r>
          </a:p>
        </p:txBody>
      </p:sp>
      <p:pic>
        <p:nvPicPr>
          <p:cNvPr id="11275" name="Picture 12" descr="x_4c8241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76475"/>
            <a:ext cx="316706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643042" y="285728"/>
            <a:ext cx="6143668" cy="8683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Цифры и факты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17" grpId="0"/>
      <p:bldP spid="17418" grpId="0"/>
      <p:bldP spid="174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5543560" cy="29829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– 15 дополнительных лет жизни без страданий. Разве это не стоит того, чтобы бросить курить? К тому же ты не только травишь свой организм, а уничтожаешь еще и здоровье других людей.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620688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«Табак приносит вред телу, разрушает разум, отупляет целые нации»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Оноре де Бальзак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SWScan00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49071" y="4214818"/>
            <a:ext cx="3094929" cy="2428868"/>
          </a:xfrm>
          <a:prstGeom prst="rect">
            <a:avLst/>
          </a:prstGeom>
          <a:noFill/>
        </p:spPr>
      </p:pic>
      <p:pic>
        <p:nvPicPr>
          <p:cNvPr id="1026" name="Picture 2" descr="HBalz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1"/>
            <a:ext cx="2381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143668" cy="86834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 табака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Родиной табака считается Южная Америка. В диком виде в настоящее время табак произрастает в Южной Америке и Австралии.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Индейцы Майя курили табак уже в 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веке до н.э. Это было туземной церемонией, религиозным обрядом и медицинской процедурой.</a:t>
            </a:r>
          </a:p>
          <a:p>
            <a:endParaRPr lang="ru-RU" dirty="0"/>
          </a:p>
        </p:txBody>
      </p:sp>
      <p:pic>
        <p:nvPicPr>
          <p:cNvPr id="1026" name="Picture 2" descr="Табак обыкнове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191098" cy="42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033727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696744" cy="47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СЛОМАЙ СИГАРЕТУ. ПОКА СИГАРЕТА НЕ СЛОМАЛА ТЕБЯ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8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http://commons.wikimedia.org/wiki/File:Harry_Behn_peacepipe.png?uselang=ru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http://www.tabakerka.dk/borisovich/?p=4</a:t>
            </a:r>
            <a:endParaRPr lang="ru-RU" dirty="0" smtClean="0"/>
          </a:p>
          <a:p>
            <a:r>
              <a:rPr lang="en-US" dirty="0">
                <a:hlinkClick r:id="rId4"/>
              </a:rPr>
              <a:t>http://ru.wikipedia.org/wiki/%C1%E0%EB%FC%E7%E0%EA,_%CE%ED%EE%F0%E5_%</a:t>
            </a:r>
            <a:r>
              <a:rPr lang="en-US" dirty="0" smtClean="0">
                <a:hlinkClick r:id="rId4"/>
              </a:rPr>
              <a:t>E4%E5</a:t>
            </a:r>
            <a:endParaRPr lang="ru-RU" dirty="0" smtClean="0"/>
          </a:p>
          <a:p>
            <a:r>
              <a:rPr lang="en-US" dirty="0">
                <a:hlinkClick r:id="rId5"/>
              </a:rPr>
              <a:t>http://smeshnie-kartinki.ru/vse/877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ru-RU" dirty="0" smtClean="0"/>
              <a:t>Г.Г. </a:t>
            </a:r>
            <a:r>
              <a:rPr lang="ru-RU" dirty="0" err="1" smtClean="0"/>
              <a:t>Кулинич</a:t>
            </a:r>
            <a:r>
              <a:rPr lang="ru-RU" dirty="0" smtClean="0"/>
              <a:t> Вредные привычки: профилактика зависимостей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7829576" cy="142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Европейцев курить научили индейцы, которые дымом табака отпугивали москитов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Я\Pictures\презент\873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928934"/>
            <a:ext cx="5029197" cy="3143248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143668" cy="86834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 табака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000628" y="1773238"/>
            <a:ext cx="36036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Европу табак попал в 1496 году из Америки, где побывал мореплаватель Христофор Колумб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/>
          <a:srcRect l="2142" t="3966" r="3024" b="4898"/>
          <a:stretch>
            <a:fillRect/>
          </a:stretch>
        </p:blipFill>
        <p:spPr bwMode="auto">
          <a:xfrm>
            <a:off x="500034" y="1214422"/>
            <a:ext cx="4203583" cy="2122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57158" y="3286124"/>
            <a:ext cx="4429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Экспедиция Колумба в Америке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43042" y="285728"/>
            <a:ext cx="6143668" cy="8683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 истории табака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 descr="Картинка 7 из 1612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12230"/>
            <a:ext cx="3989982" cy="30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5500702"/>
            <a:ext cx="5643602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Появилась мода нюхать табак, ему приписывались целебные свойства.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Екатерина Меди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214422"/>
            <a:ext cx="3071802" cy="40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Нико (Nicot), Ж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896"/>
            <a:ext cx="28384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0" y="4214818"/>
            <a:ext cx="19287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Жан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Нико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–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французский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дипломат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488" y="1571612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1559 году Жан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подарил Екатерине Медичи нюхательный табак для лечения головных болей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143668" cy="86834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 табака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95738" y="1628775"/>
            <a:ext cx="46085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Россию табак попал в начале XVII века, курение табака и его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нюхание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жестоко преследовалось и наказывалось. В царствование царя Михаила Фёдоровича уличённых в курении в первый раз наказывали 60 ударами палок по стопам, во второй - отрезанием носа или ушей.</a:t>
            </a:r>
          </a:p>
        </p:txBody>
      </p:sp>
      <p:pic>
        <p:nvPicPr>
          <p:cNvPr id="8197" name="Picture 7" descr="Картинка 76 из 1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28257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71550" y="4941888"/>
            <a:ext cx="25923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Царь Федор Михайлович Романов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285728"/>
            <a:ext cx="6143668" cy="8683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 истории табака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1" name="Picture 5" descr="Картинка 1 из 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0"/>
            <a:ext cx="3362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3" name="Picture 7" descr="Картинка 6 из 9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524000"/>
            <a:ext cx="2924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43042" y="285728"/>
            <a:ext cx="6143668" cy="8683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 истории табака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27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Pictures\презент\bdb6cafb7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3400420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После опустошительного пожара в Москве в 1634 году, причиной которого оказалось курение, оно было запрещено под страхом смертной казни.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Я\Pictures\презент\06deb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9874" y="2571743"/>
            <a:ext cx="5294126" cy="428927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143668" cy="86834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 табака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713</Words>
  <Application>Microsoft Office PowerPoint</Application>
  <PresentationFormat>Экран (4:3)</PresentationFormat>
  <Paragraphs>101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 вреде курения</vt:lpstr>
      <vt:lpstr>Из истории табака</vt:lpstr>
      <vt:lpstr>Из истории табака</vt:lpstr>
      <vt:lpstr>Презентация PowerPoint</vt:lpstr>
      <vt:lpstr>Из истории табака</vt:lpstr>
      <vt:lpstr>Презентация PowerPoint</vt:lpstr>
      <vt:lpstr>Презентация PowerPoint</vt:lpstr>
      <vt:lpstr>Презентация PowerPoint</vt:lpstr>
      <vt:lpstr>Из истории табака</vt:lpstr>
      <vt:lpstr>Презентация PowerPoint</vt:lpstr>
      <vt:lpstr>Презентация PowerPoint</vt:lpstr>
      <vt:lpstr>Курение отрицательно влияет: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СЛОМАЙ СИГАРЕТУ. ПОКА СИГАРЕТА НЕ СЛОМАЛА ТЕБЯ</vt:lpstr>
      <vt:lpstr>Используемая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вреде табакокурения</dc:title>
  <dc:creator>ЛЕСЕНЬКА</dc:creator>
  <cp:lastModifiedBy>user</cp:lastModifiedBy>
  <cp:revision>47</cp:revision>
  <dcterms:created xsi:type="dcterms:W3CDTF">2013-03-12T20:06:06Z</dcterms:created>
  <dcterms:modified xsi:type="dcterms:W3CDTF">2013-04-01T10:34:54Z</dcterms:modified>
</cp:coreProperties>
</file>