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D1FE-738D-442C-A056-5BAE5A8A214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642A-92E7-48CB-9D31-CAF6E2B80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D1FE-738D-442C-A056-5BAE5A8A214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642A-92E7-48CB-9D31-CAF6E2B80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D1FE-738D-442C-A056-5BAE5A8A214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642A-92E7-48CB-9D31-CAF6E2B80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D1FE-738D-442C-A056-5BAE5A8A214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642A-92E7-48CB-9D31-CAF6E2B80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0495-CF43-4586-A954-FEB8F743E454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1B21-E997-455D-BE00-A079D6D38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0495-CF43-4586-A954-FEB8F743E454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1B21-E997-455D-BE00-A079D6D38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0495-CF43-4586-A954-FEB8F743E454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1B21-E997-455D-BE00-A079D6D38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0495-CF43-4586-A954-FEB8F743E454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1B21-E997-455D-BE00-A079D6D38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0495-CF43-4586-A954-FEB8F743E454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1B21-E997-455D-BE00-A079D6D38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D1FE-738D-442C-A056-5BAE5A8A214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642A-92E7-48CB-9D31-CAF6E2B80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0495-CF43-4586-A954-FEB8F743E454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1B21-E997-455D-BE00-A079D6D38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0495-CF43-4586-A954-FEB8F743E454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1B21-E997-455D-BE00-A079D6D38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0495-CF43-4586-A954-FEB8F743E454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1B21-E997-455D-BE00-A079D6D38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0495-CF43-4586-A954-FEB8F743E454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1B21-E997-455D-BE00-A079D6D38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0495-CF43-4586-A954-FEB8F743E454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1B21-E997-455D-BE00-A079D6D38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D1FE-738D-442C-A056-5BAE5A8A214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642A-92E7-48CB-9D31-CAF6E2B80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D1FE-738D-442C-A056-5BAE5A8A214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642A-92E7-48CB-9D31-CAF6E2B80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D1FE-738D-442C-A056-5BAE5A8A214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642A-92E7-48CB-9D31-CAF6E2B80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4371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642A-92E7-48CB-9D31-CAF6E2B8054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5214942" y="1000108"/>
            <a:ext cx="3317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kern="10" spc="720" dirty="0" smtClean="0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CLICK</a:t>
            </a:r>
            <a:r>
              <a:rPr lang="en-US" sz="4000" kern="10" spc="720" baseline="0" dirty="0" smtClean="0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 ON</a:t>
            </a:r>
            <a:br>
              <a:rPr lang="en-US" sz="4000" kern="10" spc="720" baseline="0" dirty="0" smtClean="0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en-US" sz="4000" kern="10" spc="720" baseline="0" dirty="0" smtClean="0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RUSSIA</a:t>
            </a:r>
            <a:endParaRPr lang="ru-RU" sz="4000" kern="10" spc="720" dirty="0">
              <a:ln w="19050">
                <a:solidFill>
                  <a:srgbClr val="333333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1143000" y="6286521"/>
            <a:ext cx="807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 b="1" dirty="0" smtClean="0"/>
              <a:t> </a:t>
            </a:r>
            <a:r>
              <a:rPr lang="en-US" sz="3600" b="1" dirty="0" smtClean="0"/>
              <a:t>School</a:t>
            </a:r>
            <a:r>
              <a:rPr lang="ru-RU" sz="3600" b="1" dirty="0" smtClean="0"/>
              <a:t> №16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D1FE-738D-442C-A056-5BAE5A8A214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642A-92E7-48CB-9D31-CAF6E2B80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4371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642A-92E7-48CB-9D31-CAF6E2B80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1143000" y="6286521"/>
            <a:ext cx="807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 b="1" dirty="0" smtClean="0"/>
              <a:t> </a:t>
            </a:r>
            <a:r>
              <a:rPr lang="en-US" sz="3600" b="1" dirty="0" smtClean="0"/>
              <a:t>School</a:t>
            </a:r>
            <a:r>
              <a:rPr lang="ru-RU" sz="3600" b="1" dirty="0" smtClean="0"/>
              <a:t> №16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D1FE-738D-442C-A056-5BAE5A8A214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642A-92E7-48CB-9D31-CAF6E2B80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4D1FE-738D-442C-A056-5BAE5A8A214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7642A-92E7-48CB-9D31-CAF6E2B80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73" r:id="rId7"/>
    <p:sldLayoutId id="2147483660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A0495-CF43-4586-A954-FEB8F743E454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F1B21-E997-455D-BE00-A079D6D381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ubTitle" idx="1"/>
          </p:nvPr>
        </p:nvSpPr>
        <p:spPr bwMode="auto">
          <a:xfrm rot="5400000">
            <a:off x="4750603" y="2464603"/>
            <a:ext cx="6858000" cy="1928794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1750"/>
            <a:ext cx="7239000" cy="6889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14744" y="1214422"/>
            <a:ext cx="5429256" cy="1857388"/>
          </a:xfrm>
        </p:spPr>
        <p:txBody>
          <a:bodyPr>
            <a:normAutofit/>
          </a:bodyPr>
          <a:lstStyle/>
          <a:p>
            <a:r>
              <a:rPr lang="en-US" sz="4800" kern="10" spc="720" dirty="0" smtClean="0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CLICK ON</a:t>
            </a:r>
            <a:br>
              <a:rPr lang="en-US" sz="4800" kern="10" spc="720" dirty="0" smtClean="0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en-US" sz="4800" kern="10" spc="720" dirty="0" smtClean="0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  <a:hlinkClick r:id="rId3" action="ppaction://hlinksldjump"/>
              </a:rPr>
              <a:t>RUSSIA</a:t>
            </a:r>
            <a:endParaRPr lang="ru-RU" sz="48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6334780"/>
            <a:ext cx="38576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b="1" dirty="0" smtClean="0"/>
              <a:t>School </a:t>
            </a:r>
            <a:r>
              <a:rPr lang="ru-RU" sz="3600" b="1" dirty="0" smtClean="0"/>
              <a:t>№16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686800" cy="14176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OUR COUNTRY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71600" cy="1428736"/>
          </a:xfrm>
          <a:prstGeom prst="rect">
            <a:avLst/>
          </a:prstGeom>
          <a:noFill/>
        </p:spPr>
      </p:pic>
      <p:pic>
        <p:nvPicPr>
          <p:cNvPr id="1026" name="Picture 2" descr="C:\Documents and Settings\English\Мои документы\СИБИРЬ\1e7e4539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848026">
            <a:off x="173605" y="1689826"/>
            <a:ext cx="1912902" cy="1425112"/>
          </a:xfrm>
          <a:prstGeom prst="rect">
            <a:avLst/>
          </a:prstGeom>
          <a:noFill/>
        </p:spPr>
      </p:pic>
      <p:pic>
        <p:nvPicPr>
          <p:cNvPr id="1027" name="Picture 3" descr="C:\Documents and Settings\English\Мои документы\СИБИРЬ\350d1e93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0430" y="1428736"/>
            <a:ext cx="1990724" cy="1321965"/>
          </a:xfrm>
          <a:prstGeom prst="rect">
            <a:avLst/>
          </a:prstGeom>
          <a:noFill/>
        </p:spPr>
      </p:pic>
      <p:pic>
        <p:nvPicPr>
          <p:cNvPr id="1028" name="Picture 4" descr="C:\Documents and Settings\English\Мои документы\СИБИРЬ\cbf6d0c6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88244">
            <a:off x="7030549" y="1712753"/>
            <a:ext cx="1927219" cy="1435778"/>
          </a:xfrm>
          <a:prstGeom prst="rect">
            <a:avLst/>
          </a:prstGeom>
          <a:noFill/>
        </p:spPr>
      </p:pic>
      <p:pic>
        <p:nvPicPr>
          <p:cNvPr id="1029" name="Picture 5" descr="C:\Documents and Settings\English\Мои документы\фото\1280x768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12" y="3786190"/>
            <a:ext cx="2305006" cy="1381137"/>
          </a:xfrm>
          <a:prstGeom prst="rect">
            <a:avLst/>
          </a:prstGeom>
          <a:noFill/>
        </p:spPr>
      </p:pic>
      <p:pic>
        <p:nvPicPr>
          <p:cNvPr id="1031" name="Picture 7" descr="C:\Documents and Settings\English\Мои документы\Томск\449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600346">
            <a:off x="1603882" y="2322931"/>
            <a:ext cx="1973915" cy="1510865"/>
          </a:xfrm>
          <a:prstGeom prst="rect">
            <a:avLst/>
          </a:prstGeom>
          <a:noFill/>
        </p:spPr>
      </p:pic>
      <p:pic>
        <p:nvPicPr>
          <p:cNvPr id="1032" name="Picture 8" descr="C:\Documents and Settings\English\Мои документы\Томск\Untitled-7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216755">
            <a:off x="2193728" y="4943595"/>
            <a:ext cx="1809762" cy="1357322"/>
          </a:xfrm>
          <a:prstGeom prst="rect">
            <a:avLst/>
          </a:prstGeom>
          <a:noFill/>
        </p:spPr>
      </p:pic>
      <p:pic>
        <p:nvPicPr>
          <p:cNvPr id="1033" name="Picture 9" descr="C:\Documents and Settings\English\Мои документы\Томск\img_6497_.jp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77548">
            <a:off x="5455299" y="2420944"/>
            <a:ext cx="1884709" cy="1331825"/>
          </a:xfrm>
          <a:prstGeom prst="rect">
            <a:avLst/>
          </a:prstGeom>
          <a:noFill/>
        </p:spPr>
      </p:pic>
      <p:pic>
        <p:nvPicPr>
          <p:cNvPr id="1034" name="Picture 10" descr="C:\Documents and Settings\English\Мои документы\Томск\54_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7620" y="2928934"/>
            <a:ext cx="1279530" cy="1968508"/>
          </a:xfrm>
          <a:prstGeom prst="rect">
            <a:avLst/>
          </a:prstGeom>
          <a:noFill/>
        </p:spPr>
      </p:pic>
      <p:pic>
        <p:nvPicPr>
          <p:cNvPr id="1035" name="Picture 11" descr="C:\Documents and Settings\English\Мои документы\Томск\284.jp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29264"/>
            <a:ext cx="2031981" cy="1428736"/>
          </a:xfrm>
          <a:prstGeom prst="rect">
            <a:avLst/>
          </a:prstGeom>
          <a:noFill/>
        </p:spPr>
      </p:pic>
      <p:pic>
        <p:nvPicPr>
          <p:cNvPr id="18" name="Picture 8" descr="16"/>
          <p:cNvPicPr>
            <a:picLocks noGrp="1" noChangeAspect="1" noChangeArrowheads="1"/>
          </p:cNvPicPr>
          <p:nvPr>
            <p:ph idx="1"/>
          </p:nvPr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8596" y="3714752"/>
            <a:ext cx="2114430" cy="1374380"/>
          </a:xfrm>
          <a:noFill/>
          <a:ln/>
        </p:spPr>
      </p:pic>
      <p:pic>
        <p:nvPicPr>
          <p:cNvPr id="19" name="Picture 4" descr="белка 3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0755" y="5453066"/>
            <a:ext cx="1873245" cy="1404934"/>
          </a:xfrm>
          <a:prstGeom prst="rect">
            <a:avLst/>
          </a:prstGeom>
          <a:noFill/>
        </p:spPr>
      </p:pic>
      <p:pic>
        <p:nvPicPr>
          <p:cNvPr id="20" name="Picture 8" descr="373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899391">
            <a:off x="5069911" y="4934485"/>
            <a:ext cx="1873658" cy="1334631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686800" cy="14176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OUR COUNTRY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8801072" cy="4525963"/>
          </a:xfrm>
        </p:spPr>
        <p:txBody>
          <a:bodyPr>
            <a:noAutofit/>
          </a:bodyPr>
          <a:lstStyle/>
          <a:p>
            <a:r>
              <a:rPr lang="ru-RU" sz="1400" dirty="0"/>
              <a:t>Моя великая страна – Россия</a:t>
            </a:r>
          </a:p>
          <a:p>
            <a:r>
              <a:rPr lang="ru-RU" sz="1400" dirty="0"/>
              <a:t>От южных гор до северных морей.</a:t>
            </a:r>
          </a:p>
          <a:p>
            <a:r>
              <a:rPr lang="ru-RU" sz="1400" dirty="0"/>
              <a:t>На зло ветрам стоишь непобедима,</a:t>
            </a:r>
          </a:p>
          <a:p>
            <a:r>
              <a:rPr lang="ru-RU" sz="1400" dirty="0"/>
              <a:t>Гордимся необъятной Родиной своей.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Сочные луга, серебряные горы,</a:t>
            </a:r>
          </a:p>
          <a:p>
            <a:r>
              <a:rPr lang="ru-RU" sz="1400" dirty="0"/>
              <a:t>Полны богатствами твои лесные закрома.</a:t>
            </a:r>
          </a:p>
          <a:p>
            <a:r>
              <a:rPr lang="ru-RU" sz="1400" dirty="0"/>
              <a:t>В хрустальных реках отражаются злотые зори, </a:t>
            </a:r>
          </a:p>
          <a:p>
            <a:r>
              <a:rPr lang="ru-RU" sz="1400" dirty="0"/>
              <a:t>течет Москва – река, привольна, широка.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Море света над просторами твоими блещет.</a:t>
            </a:r>
          </a:p>
          <a:p>
            <a:r>
              <a:rPr lang="ru-RU" sz="1400" dirty="0"/>
              <a:t>Кудрявая трава от ветерка трепещет.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Ты мудра и добра, и все люди страны</a:t>
            </a:r>
          </a:p>
          <a:p>
            <a:r>
              <a:rPr lang="ru-RU" sz="1400" dirty="0"/>
              <a:t>Славят сердце твое, славят думы твои.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Пушистые снега, родные реки,</a:t>
            </a:r>
          </a:p>
          <a:p>
            <a:r>
              <a:rPr lang="ru-RU" sz="1400" dirty="0"/>
              <a:t>Зеленый цвет березок озорных.</a:t>
            </a:r>
          </a:p>
          <a:p>
            <a:r>
              <a:rPr lang="ru-RU" sz="1400" dirty="0"/>
              <a:t>Сопровождать будет меня  навеки</a:t>
            </a:r>
          </a:p>
          <a:p>
            <a:r>
              <a:rPr lang="ru-RU" sz="1400" dirty="0"/>
              <a:t>Могучее наследие земель твоих.</a:t>
            </a:r>
          </a:p>
          <a:p>
            <a:pPr>
              <a:buNone/>
            </a:pPr>
            <a:r>
              <a:rPr lang="ru-RU" sz="1400" dirty="0"/>
              <a:t> </a:t>
            </a:r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71600" cy="1428736"/>
          </a:xfrm>
          <a:prstGeom prst="rect">
            <a:avLst/>
          </a:prstGeom>
          <a:noFill/>
        </p:spPr>
      </p:pic>
      <p:pic>
        <p:nvPicPr>
          <p:cNvPr id="2050" name="Picture 2" descr="C:\Documents and Settings\English\Мои документы\люди\309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64" y="1500174"/>
            <a:ext cx="2255845" cy="1450186"/>
          </a:xfrm>
          <a:prstGeom prst="rect">
            <a:avLst/>
          </a:prstGeom>
          <a:noFill/>
        </p:spPr>
      </p:pic>
      <p:pic>
        <p:nvPicPr>
          <p:cNvPr id="2051" name="Picture 3" descr="C:\Documents and Settings\English\Мои документы\люди\465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9152" y="3071810"/>
            <a:ext cx="1468736" cy="1739887"/>
          </a:xfrm>
          <a:prstGeom prst="rect">
            <a:avLst/>
          </a:prstGeom>
          <a:noFill/>
        </p:spPr>
      </p:pic>
      <p:pic>
        <p:nvPicPr>
          <p:cNvPr id="2052" name="Picture 4" descr="C:\Documents and Settings\English\Мои документы\люди\645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5276248"/>
            <a:ext cx="2255844" cy="1581752"/>
          </a:xfrm>
          <a:prstGeom prst="rect">
            <a:avLst/>
          </a:prstGeom>
          <a:noFill/>
        </p:spPr>
      </p:pic>
      <p:pic>
        <p:nvPicPr>
          <p:cNvPr id="2053" name="Picture 5" descr="C:\Documents and Settings\English\Мои документы\Томск\Untitled-1_3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72" y="1500174"/>
            <a:ext cx="1225533" cy="1634044"/>
          </a:xfrm>
          <a:prstGeom prst="rect">
            <a:avLst/>
          </a:prstGeom>
          <a:noFill/>
        </p:spPr>
      </p:pic>
      <p:pic>
        <p:nvPicPr>
          <p:cNvPr id="2054" name="Picture 6" descr="C:\Documents and Settings\English\Мои документы\Томск\010929_01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2030" y="2786058"/>
            <a:ext cx="1221970" cy="1629293"/>
          </a:xfrm>
          <a:prstGeom prst="rect">
            <a:avLst/>
          </a:prstGeom>
          <a:noFill/>
        </p:spPr>
      </p:pic>
      <p:pic>
        <p:nvPicPr>
          <p:cNvPr id="11" name="Picture 2" descr="79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12" y="4143380"/>
            <a:ext cx="1859383" cy="125411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686800" cy="14176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OUR COUNTRY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is Russia</a:t>
            </a:r>
            <a:endParaRPr lang="ru-RU" dirty="0"/>
          </a:p>
          <a:p>
            <a:r>
              <a:rPr lang="ru-RU" dirty="0"/>
              <a:t>Родина наша!</a:t>
            </a:r>
          </a:p>
          <a:p>
            <a:r>
              <a:rPr lang="en-US" dirty="0"/>
              <a:t>Moscow is </a:t>
            </a:r>
            <a:r>
              <a:rPr lang="ru-RU" dirty="0"/>
              <a:t>столица</a:t>
            </a:r>
          </a:p>
          <a:p>
            <a:r>
              <a:rPr lang="ru-RU" dirty="0"/>
              <a:t>Куда надо стремиться.</a:t>
            </a:r>
          </a:p>
          <a:p>
            <a:r>
              <a:rPr lang="en-US" dirty="0"/>
              <a:t>We all invite you</a:t>
            </a:r>
            <a:endParaRPr lang="ru-RU" dirty="0"/>
          </a:p>
          <a:p>
            <a:r>
              <a:rPr lang="ru-RU" dirty="0"/>
              <a:t>В страну прекрасную!</a:t>
            </a:r>
          </a:p>
          <a:p>
            <a:r>
              <a:rPr lang="en-US" dirty="0"/>
              <a:t>We all love Russia</a:t>
            </a:r>
            <a:endParaRPr lang="ru-RU" dirty="0"/>
          </a:p>
          <a:p>
            <a:r>
              <a:rPr lang="en-US" dirty="0"/>
              <a:t>You know, it’s</a:t>
            </a:r>
            <a:endParaRPr lang="ru-RU" dirty="0"/>
          </a:p>
          <a:p>
            <a:r>
              <a:rPr lang="ru-RU" dirty="0"/>
              <a:t>Держава наша.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71600" cy="1428736"/>
          </a:xfrm>
          <a:prstGeom prst="rect">
            <a:avLst/>
          </a:prstGeom>
          <a:noFill/>
        </p:spPr>
      </p:pic>
      <p:pic>
        <p:nvPicPr>
          <p:cNvPr id="3074" name="Picture 2" descr="C:\Documents and Settings\English\Мои документы\pictures\Туризм\21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071942"/>
            <a:ext cx="1868470" cy="2523673"/>
          </a:xfrm>
          <a:prstGeom prst="rect">
            <a:avLst/>
          </a:prstGeom>
          <a:noFill/>
        </p:spPr>
      </p:pic>
      <p:pic>
        <p:nvPicPr>
          <p:cNvPr id="3075" name="Picture 3" descr="C:\Documents and Settings\English\Мои документы\pictures\Туризм\21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3286124"/>
            <a:ext cx="1785950" cy="2460764"/>
          </a:xfrm>
          <a:prstGeom prst="rect">
            <a:avLst/>
          </a:prstGeom>
          <a:noFill/>
        </p:spPr>
      </p:pic>
      <p:pic>
        <p:nvPicPr>
          <p:cNvPr id="3077" name="Picture 5" descr="C:\Documents and Settings\English\Мои документы\pictures\Туризм\6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1285860"/>
            <a:ext cx="3224220" cy="2886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686800" cy="14176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OUR COUNTRY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Томск </a:t>
            </a:r>
            <a:r>
              <a:rPr lang="en-US" dirty="0"/>
              <a:t>is </a:t>
            </a:r>
            <a:r>
              <a:rPr lang="ru-RU" dirty="0"/>
              <a:t>маленький</a:t>
            </a:r>
          </a:p>
          <a:p>
            <a:r>
              <a:rPr lang="en-US" dirty="0"/>
              <a:t>In Russia </a:t>
            </a:r>
            <a:r>
              <a:rPr lang="ru-RU" dirty="0"/>
              <a:t>городок.</a:t>
            </a:r>
          </a:p>
          <a:p>
            <a:r>
              <a:rPr lang="ru-RU" dirty="0"/>
              <a:t>Когда-то возвышался здесь острог.</a:t>
            </a:r>
          </a:p>
          <a:p>
            <a:r>
              <a:rPr lang="en-US" dirty="0"/>
              <a:t>This city is </a:t>
            </a:r>
            <a:r>
              <a:rPr lang="ru-RU" dirty="0"/>
              <a:t>мой маленький мирок!</a:t>
            </a:r>
          </a:p>
          <a:p>
            <a:endParaRPr lang="ru-RU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71600" cy="1428736"/>
          </a:xfrm>
          <a:prstGeom prst="rect">
            <a:avLst/>
          </a:prstGeom>
          <a:noFill/>
        </p:spPr>
      </p:pic>
      <p:pic>
        <p:nvPicPr>
          <p:cNvPr id="4098" name="Picture 2" descr="C:\Documents and Settings\English\Мои документы\Томск\22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0826" y="1428736"/>
            <a:ext cx="1979611" cy="1508275"/>
          </a:xfrm>
          <a:prstGeom prst="rect">
            <a:avLst/>
          </a:prstGeom>
          <a:noFill/>
        </p:spPr>
      </p:pic>
      <p:pic>
        <p:nvPicPr>
          <p:cNvPr id="4099" name="Picture 3" descr="C:\Documents and Settings\English\Мои документы\Томск\476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3209" y="2643182"/>
            <a:ext cx="1340791" cy="2076446"/>
          </a:xfrm>
          <a:prstGeom prst="rect">
            <a:avLst/>
          </a:prstGeom>
          <a:noFill/>
        </p:spPr>
      </p:pic>
      <p:pic>
        <p:nvPicPr>
          <p:cNvPr id="4100" name="Picture 4" descr="C:\Documents and Settings\English\Мои документы\Томск\010920_14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98" y="3929066"/>
            <a:ext cx="1871131" cy="1403348"/>
          </a:xfrm>
          <a:prstGeom prst="rect">
            <a:avLst/>
          </a:prstGeom>
          <a:noFill/>
        </p:spPr>
      </p:pic>
      <p:pic>
        <p:nvPicPr>
          <p:cNvPr id="4101" name="Picture 5" descr="C:\Documents and Settings\English\Мои документы\Томск\011006_06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4857760"/>
            <a:ext cx="1294207" cy="1725609"/>
          </a:xfrm>
          <a:prstGeom prst="rect">
            <a:avLst/>
          </a:prstGeom>
          <a:noFill/>
        </p:spPr>
      </p:pic>
      <p:pic>
        <p:nvPicPr>
          <p:cNvPr id="4102" name="Picture 6" descr="C:\Documents and Settings\English\Мои документы\Томск\021019_15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16" y="4071942"/>
            <a:ext cx="1435899" cy="1914532"/>
          </a:xfrm>
          <a:prstGeom prst="rect">
            <a:avLst/>
          </a:prstGeom>
          <a:noFill/>
        </p:spPr>
      </p:pic>
      <p:pic>
        <p:nvPicPr>
          <p:cNvPr id="4103" name="Picture 7" descr="C:\Documents and Settings\English\Мои документы\Томск\Untitled-3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290" y="5326059"/>
            <a:ext cx="2042588" cy="1531941"/>
          </a:xfrm>
          <a:prstGeom prst="rect">
            <a:avLst/>
          </a:prstGeom>
          <a:noFill/>
        </p:spPr>
      </p:pic>
      <p:pic>
        <p:nvPicPr>
          <p:cNvPr id="4104" name="Picture 8" descr="C:\Documents and Settings\English\Мои документы\Томск\Untitled-8_2.jp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214818"/>
            <a:ext cx="1288245" cy="1717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English\Мои документы\Rus_map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52952" y="1357298"/>
            <a:ext cx="4491048" cy="2329942"/>
          </a:xfrm>
          <a:prstGeom prst="rect">
            <a:avLst/>
          </a:prstGeom>
          <a:noFill/>
        </p:spPr>
      </p:pic>
      <p:sp>
        <p:nvSpPr>
          <p:cNvPr id="5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686800" cy="14176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OUR COUNTRY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71600" cy="1428736"/>
          </a:xfrm>
          <a:prstGeom prst="rect">
            <a:avLst/>
          </a:prstGeom>
          <a:noFill/>
        </p:spPr>
      </p:pic>
      <p:pic>
        <p:nvPicPr>
          <p:cNvPr id="5122" name="Picture 2" descr="C:\Documents and Settings\English\Мои документы\pictures\Люди\236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4357694"/>
            <a:ext cx="1534043" cy="2010467"/>
          </a:xfrm>
          <a:prstGeom prst="rect">
            <a:avLst/>
          </a:prstGeom>
          <a:noFill/>
        </p:spPr>
      </p:pic>
      <p:pic>
        <p:nvPicPr>
          <p:cNvPr id="5123" name="Picture 3" descr="C:\Documents and Settings\English\Мои документы\pictures\Люди\100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3643314"/>
            <a:ext cx="1395658" cy="178595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1857364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Russia is wonderful.</a:t>
            </a:r>
            <a:endParaRPr lang="ru-RU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Russia is great.</a:t>
            </a:r>
            <a:endParaRPr lang="ru-RU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We are its citizens</a:t>
            </a:r>
            <a:endParaRPr lang="ru-RU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And it’s our fate.</a:t>
            </a:r>
            <a:endParaRPr lang="ru-RU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Russia is beautiful,</a:t>
            </a:r>
            <a:endParaRPr lang="ru-RU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Russia is nice,</a:t>
            </a:r>
            <a:endParaRPr lang="ru-RU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Russia for foreigners</a:t>
            </a:r>
            <a:endParaRPr lang="ru-RU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Is a surprise.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природа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7858"/>
            <a:ext cx="9144000" cy="5800142"/>
          </a:xfrm>
        </p:spPr>
      </p:pic>
      <p:sp>
        <p:nvSpPr>
          <p:cNvPr id="5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686800" cy="14176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OUR COUNTRY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85882" cy="1428736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36155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04822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19877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00101" y="2967334"/>
            <a:ext cx="7143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11486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00100" y="1357298"/>
            <a:ext cx="6266716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This land is your land,</a:t>
            </a:r>
          </a:p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This land is my land,</a:t>
            </a:r>
          </a:p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And From Kamchatka to  Baikal Lake,</a:t>
            </a:r>
          </a:p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From redwood forest to the Black Sea waters,</a:t>
            </a:r>
          </a:p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This land is for you and  for me.</a:t>
            </a:r>
          </a:p>
          <a:p>
            <a:endParaRPr lang="en-US" sz="2400" b="1" dirty="0" smtClean="0">
              <a:solidFill>
                <a:srgbClr val="00B0F0"/>
              </a:solidFill>
            </a:endParaRPr>
          </a:p>
          <a:p>
            <a:r>
              <a:rPr lang="en-US" sz="2400" b="1" dirty="0" smtClean="0">
                <a:solidFill>
                  <a:srgbClr val="FFC000"/>
                </a:solidFill>
              </a:rPr>
              <a:t>When the sun shining and I was  strolling,</a:t>
            </a:r>
          </a:p>
          <a:p>
            <a:r>
              <a:rPr lang="en-US" sz="2400" b="1" dirty="0" smtClean="0">
                <a:solidFill>
                  <a:srgbClr val="FFC000"/>
                </a:solidFill>
              </a:rPr>
              <a:t>And the wheat waving and  dust clouds rolling,</a:t>
            </a:r>
          </a:p>
          <a:p>
            <a:r>
              <a:rPr lang="en-US" sz="2400" b="1" dirty="0" smtClean="0">
                <a:solidFill>
                  <a:srgbClr val="FFC000"/>
                </a:solidFill>
              </a:rPr>
              <a:t>As  fog was lifting, a voice was chanting, </a:t>
            </a:r>
          </a:p>
          <a:p>
            <a:r>
              <a:rPr lang="en-US" sz="2400" b="1" dirty="0" smtClean="0">
                <a:solidFill>
                  <a:srgbClr val="FFC000"/>
                </a:solidFill>
              </a:rPr>
              <a:t>This land was made for you and  me.</a:t>
            </a:r>
          </a:p>
          <a:p>
            <a:endParaRPr lang="en-US" sz="2400" b="1" dirty="0" smtClean="0">
              <a:solidFill>
                <a:srgbClr val="FFC000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Рисунок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8" y="1000108"/>
            <a:ext cx="9076402" cy="5857892"/>
          </a:xfrm>
        </p:spPr>
      </p:pic>
      <p:sp>
        <p:nvSpPr>
          <p:cNvPr id="5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686800" cy="14176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OUR COUNTRY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71600" cy="142873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14282" y="3286124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200" dirty="0">
              <a:solidFill>
                <a:srgbClr val="FF33CC"/>
              </a:solidFill>
            </a:endParaRPr>
          </a:p>
        </p:txBody>
      </p:sp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228600" y="2057400"/>
            <a:ext cx="8915400" cy="272892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20000"/>
                <a:gd name="adj2" fmla="val 0"/>
              </a:avLst>
            </a:prstTxWarp>
          </a:bodyPr>
          <a:lstStyle/>
          <a:p>
            <a:r>
              <a:rPr lang="en-GB" sz="4800" kern="10" dirty="0" smtClean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50000">
                      <a:srgbClr val="339966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Thanks </a:t>
            </a:r>
            <a:r>
              <a:rPr lang="en-GB" sz="4800" kern="10" dirty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50000">
                      <a:srgbClr val="339966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for attention.</a:t>
            </a:r>
            <a:endParaRPr lang="ru-RU" sz="4800" kern="10" dirty="0">
              <a:ln w="25400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chemeClr val="hlink"/>
                  </a:gs>
                  <a:gs pos="50000">
                    <a:srgbClr val="339966"/>
                  </a:gs>
                  <a:gs pos="100000">
                    <a:schemeClr val="hlink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203</Words>
  <Application>Microsoft Office PowerPoint</Application>
  <PresentationFormat>Экран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Специальное оформление</vt:lpstr>
      <vt:lpstr>CLICK ON RUSSIA</vt:lpstr>
      <vt:lpstr>OUR COUNTRY</vt:lpstr>
      <vt:lpstr>OUR COUNTRY</vt:lpstr>
      <vt:lpstr>OUR COUNTRY</vt:lpstr>
      <vt:lpstr>OUR COUNTRY</vt:lpstr>
      <vt:lpstr>OUR COUNTRY</vt:lpstr>
      <vt:lpstr>OUR COUNTRY</vt:lpstr>
      <vt:lpstr>OUR COUNTRY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English</dc:creator>
  <cp:lastModifiedBy>Грязнова Галина Геннадьевна</cp:lastModifiedBy>
  <cp:revision>70</cp:revision>
  <dcterms:created xsi:type="dcterms:W3CDTF">2008-04-09T01:17:14Z</dcterms:created>
  <dcterms:modified xsi:type="dcterms:W3CDTF">2013-05-13T03:54:19Z</dcterms:modified>
</cp:coreProperties>
</file>