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2" r:id="rId4"/>
    <p:sldId id="263" r:id="rId5"/>
    <p:sldId id="266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9" r:id="rId15"/>
    <p:sldId id="281" r:id="rId16"/>
    <p:sldId id="280" r:id="rId17"/>
    <p:sldId id="278" r:id="rId18"/>
    <p:sldId id="277" r:id="rId19"/>
    <p:sldId id="261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25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8F0FF-F2F4-4A16-A5EE-40CD6538BFD7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D4C7EE-9B9C-4BA4-8C2E-68749F1D2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5" descr="S60049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0825" y="106363"/>
            <a:ext cx="8642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u="none" dirty="0"/>
              <a:t>  </a:t>
            </a:r>
            <a:r>
              <a:rPr lang="ru-RU" sz="3600" b="1" i="1" u="none" dirty="0">
                <a:latin typeface="Times New Mistm" pitchFamily="18" charset="0"/>
              </a:rPr>
              <a:t>«Я родился в красивейшем месте России… В краю белых ночей и бескрайних </a:t>
            </a:r>
            <a:r>
              <a:rPr lang="ru-RU" sz="3600" b="1" i="1" u="none" dirty="0" smtClean="0">
                <a:latin typeface="Times New Mistm" pitchFamily="18" charset="0"/>
              </a:rPr>
              <a:t>лесов</a:t>
            </a:r>
            <a:r>
              <a:rPr lang="ru-RU" sz="3600" b="1" i="1" dirty="0" smtClean="0">
                <a:latin typeface="Times New Mistm" pitchFamily="18" charset="0"/>
              </a:rPr>
              <a:t>…</a:t>
            </a:r>
            <a:r>
              <a:rPr lang="ru-RU" sz="3600" b="1" i="1" u="none" dirty="0" smtClean="0">
                <a:latin typeface="Times New Mistm" pitchFamily="18" charset="0"/>
              </a:rPr>
              <a:t> </a:t>
            </a:r>
            <a:r>
              <a:rPr lang="ru-RU" sz="3600" b="1" i="1" u="none" dirty="0">
                <a:latin typeface="Times New Mistm" pitchFamily="18" charset="0"/>
              </a:rPr>
              <a:t>В краю былин и сказок…»</a:t>
            </a:r>
            <a:r>
              <a:rPr lang="ru-RU" sz="3200" u="none" dirty="0"/>
              <a:t> (Ф.Абрамов)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286250"/>
            <a:ext cx="3182937" cy="2357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-785813" y="4357688"/>
            <a:ext cx="7358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u="none" dirty="0">
                <a:solidFill>
                  <a:schemeClr val="bg1"/>
                </a:solidFill>
              </a:rPr>
              <a:t>Фёдор Александрович</a:t>
            </a:r>
            <a:r>
              <a:rPr lang="ru-RU" sz="4000" u="none" dirty="0">
                <a:solidFill>
                  <a:schemeClr val="bg1"/>
                </a:solidFill>
              </a:rPr>
              <a:t/>
            </a:r>
            <a:br>
              <a:rPr lang="ru-RU" sz="4000" u="none" dirty="0">
                <a:solidFill>
                  <a:schemeClr val="bg1"/>
                </a:solidFill>
              </a:rPr>
            </a:br>
            <a:r>
              <a:rPr lang="ru-RU" sz="4000" b="1" u="none" dirty="0">
                <a:solidFill>
                  <a:schemeClr val="bg1"/>
                </a:solidFill>
              </a:rPr>
              <a:t>Абрамов</a:t>
            </a:r>
            <a:br>
              <a:rPr lang="ru-RU" sz="4000" b="1" u="none" dirty="0">
                <a:solidFill>
                  <a:schemeClr val="bg1"/>
                </a:solidFill>
              </a:rPr>
            </a:br>
            <a:r>
              <a:rPr lang="ru-RU" sz="3600" u="none" dirty="0">
                <a:solidFill>
                  <a:schemeClr val="bg1"/>
                </a:solidFill>
              </a:rPr>
              <a:t>(1920 – 1983)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4. Конкурс «Черный ящик»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786214" cy="5040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Назвать предмет, о котором идет речь в одном из рассказов. Название рассказа.</a:t>
            </a:r>
          </a:p>
          <a:p>
            <a:pPr>
              <a:buNone/>
            </a:pPr>
            <a:r>
              <a:rPr lang="ru-RU" b="1" dirty="0" smtClean="0"/>
              <a:t>1.Этот предмет, по словам героя, был немыслимой роскошью в те годы.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1714500"/>
            <a:ext cx="42862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Corbel" pitchFamily="34" charset="0"/>
              </a:rPr>
              <a:t>«Фотография», </a:t>
            </a:r>
            <a:r>
              <a:rPr lang="ru-RU" sz="4400" b="1" i="1" dirty="0" err="1" smtClean="0">
                <a:latin typeface="Corbel" pitchFamily="34" charset="0"/>
              </a:rPr>
              <a:t>фотография</a:t>
            </a:r>
            <a:r>
              <a:rPr lang="ru-RU" sz="4400" b="1" i="1" dirty="0" smtClean="0">
                <a:latin typeface="Corbel" pitchFamily="34" charset="0"/>
              </a:rPr>
              <a:t>– 2 балла.</a:t>
            </a:r>
            <a:endParaRPr lang="ru-RU" sz="4400" b="1" i="1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Конкурс «Черный ящик»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786214" cy="5040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Назвать предмет, о котором идет речь в одном из рассказов. Название рассказа.</a:t>
            </a:r>
          </a:p>
          <a:p>
            <a:pPr>
              <a:buNone/>
            </a:pP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Её на Севере люди даже последнюю отдадут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1714500"/>
            <a:ext cx="42862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Corbel" pitchFamily="34" charset="0"/>
              </a:rPr>
              <a:t>Рубашку,</a:t>
            </a:r>
          </a:p>
          <a:p>
            <a:r>
              <a:rPr lang="ru-RU" sz="4400" b="1" i="1" dirty="0" smtClean="0">
                <a:latin typeface="Corbel" pitchFamily="34" charset="0"/>
              </a:rPr>
              <a:t>« А на Севере теплее»– 2 балла.</a:t>
            </a:r>
            <a:endParaRPr lang="ru-RU" sz="4400" b="1" i="1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Конкурс «Черный ящик»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786214" cy="5040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Назвать предмет, о котором идет речь в одном из рассказов. Название рассказа.</a:t>
            </a:r>
          </a:p>
          <a:p>
            <a:pPr>
              <a:buNone/>
            </a:pP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То, что один ребенок мужественно берег для своих родных.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1714500"/>
            <a:ext cx="42862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Corbel" pitchFamily="34" charset="0"/>
              </a:rPr>
              <a:t>Хлебная корка,</a:t>
            </a:r>
          </a:p>
          <a:p>
            <a:r>
              <a:rPr lang="ru-RU" sz="4400" b="1" i="1" dirty="0" smtClean="0">
                <a:latin typeface="Corbel" pitchFamily="34" charset="0"/>
              </a:rPr>
              <a:t>«Хлебная корка»– 2 балла.</a:t>
            </a:r>
            <a:endParaRPr lang="ru-RU" sz="4400" b="1" i="1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2144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5.Конкурс актерского мастерства.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4000528" cy="4500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Выразительное чтение диалога или монолога  из любого рассказа-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баллов.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6128">
            <a:off x="5133656" y="1948869"/>
            <a:ext cx="3337790" cy="28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Варвару Сидоровну приковала к болезни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тяжелая болезнь: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1)радикулит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2)ревматизм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3)энцефалит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4)паралич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5)дерматит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6)бронхит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929586" y="2500306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Лучшим памятником  в честь  матери является:</a:t>
            </a:r>
            <a:endParaRPr lang="ru-RU" dirty="0" smtClean="0"/>
          </a:p>
          <a:p>
            <a:r>
              <a:rPr lang="ru-RU" b="1" dirty="0" smtClean="0"/>
              <a:t>1)старенький домик</a:t>
            </a:r>
            <a:endParaRPr lang="ru-RU" dirty="0" smtClean="0"/>
          </a:p>
          <a:p>
            <a:r>
              <a:rPr lang="ru-RU" b="1" dirty="0" smtClean="0"/>
              <a:t>2) тропинка</a:t>
            </a:r>
            <a:endParaRPr lang="ru-RU" dirty="0" smtClean="0"/>
          </a:p>
          <a:p>
            <a:r>
              <a:rPr lang="ru-RU" b="1" dirty="0" smtClean="0"/>
              <a:t>3)альбом фотографий</a:t>
            </a:r>
          </a:p>
          <a:p>
            <a:r>
              <a:rPr lang="ru-RU" b="1" dirty="0" smtClean="0"/>
              <a:t>4)куст рябины</a:t>
            </a:r>
          </a:p>
          <a:p>
            <a:r>
              <a:rPr lang="ru-RU" b="1" dirty="0" smtClean="0"/>
              <a:t>5)старинный платок</a:t>
            </a:r>
          </a:p>
          <a:p>
            <a:r>
              <a:rPr lang="ru-RU" b="1" dirty="0" smtClean="0"/>
              <a:t>6)колхозный плуг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929586" y="2500306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Нечистая сила, по мнению героини рассказа:</a:t>
            </a:r>
            <a:endParaRPr lang="ru-RU" dirty="0" smtClean="0"/>
          </a:p>
          <a:p>
            <a:r>
              <a:rPr lang="ru-RU" b="1" dirty="0" smtClean="0"/>
              <a:t>1)умерла со старыми гумнами</a:t>
            </a:r>
            <a:endParaRPr lang="ru-RU" dirty="0" smtClean="0"/>
          </a:p>
          <a:p>
            <a:r>
              <a:rPr lang="ru-RU" b="1" dirty="0" smtClean="0"/>
              <a:t>2)притаилась в лесах</a:t>
            </a:r>
            <a:endParaRPr lang="ru-RU" dirty="0" smtClean="0"/>
          </a:p>
          <a:p>
            <a:r>
              <a:rPr lang="ru-RU" b="1" dirty="0" smtClean="0"/>
              <a:t>3)живет всюду</a:t>
            </a:r>
          </a:p>
          <a:p>
            <a:r>
              <a:rPr lang="ru-RU" b="1" dirty="0" smtClean="0"/>
              <a:t>4)переродилась в домовых</a:t>
            </a:r>
          </a:p>
          <a:p>
            <a:r>
              <a:rPr lang="ru-RU" b="1" dirty="0" smtClean="0"/>
              <a:t>5)в людей переселилась</a:t>
            </a:r>
          </a:p>
          <a:p>
            <a:r>
              <a:rPr lang="ru-RU" b="1" dirty="0" smtClean="0"/>
              <a:t>6)придумана воображением людей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929586" y="2500306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Пашку</a:t>
            </a:r>
            <a:r>
              <a:rPr lang="ru-RU" b="1" dirty="0" smtClean="0"/>
              <a:t> подкармливала в годы войны:</a:t>
            </a:r>
            <a:endParaRPr lang="ru-RU" dirty="0" smtClean="0"/>
          </a:p>
          <a:p>
            <a:r>
              <a:rPr lang="ru-RU" b="1" dirty="0" smtClean="0"/>
              <a:t>1)нянька</a:t>
            </a:r>
            <a:endParaRPr lang="ru-RU" dirty="0" smtClean="0"/>
          </a:p>
          <a:p>
            <a:r>
              <a:rPr lang="ru-RU" b="1" dirty="0" smtClean="0"/>
              <a:t>2)воспитательница</a:t>
            </a:r>
            <a:endParaRPr lang="ru-RU" dirty="0" smtClean="0"/>
          </a:p>
          <a:p>
            <a:r>
              <a:rPr lang="ru-RU" b="1" dirty="0" smtClean="0"/>
              <a:t>3)кухарка</a:t>
            </a:r>
          </a:p>
          <a:p>
            <a:r>
              <a:rPr lang="ru-RU" b="1" dirty="0" smtClean="0"/>
              <a:t>4)соседка</a:t>
            </a:r>
          </a:p>
          <a:p>
            <a:r>
              <a:rPr lang="ru-RU" b="1" dirty="0" smtClean="0"/>
              <a:t>5)</a:t>
            </a:r>
            <a:r>
              <a:rPr lang="ru-RU" b="1" dirty="0" err="1" smtClean="0"/>
              <a:t>пекариха</a:t>
            </a:r>
            <a:endParaRPr lang="ru-RU" b="1" dirty="0" smtClean="0"/>
          </a:p>
          <a:p>
            <a:r>
              <a:rPr lang="ru-RU" b="1" dirty="0" smtClean="0"/>
              <a:t>6)служанка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929586" y="2928934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Все братья обожали свою сестру:</a:t>
            </a:r>
            <a:endParaRPr lang="ru-RU" dirty="0" smtClean="0"/>
          </a:p>
          <a:p>
            <a:r>
              <a:rPr lang="ru-RU" b="1" dirty="0" smtClean="0"/>
              <a:t>1)</a:t>
            </a:r>
            <a:r>
              <a:rPr lang="ru-RU" b="1" dirty="0" err="1" smtClean="0"/>
              <a:t>Анисью</a:t>
            </a:r>
            <a:endParaRPr lang="ru-RU" dirty="0" smtClean="0"/>
          </a:p>
          <a:p>
            <a:r>
              <a:rPr lang="ru-RU" b="1" dirty="0" smtClean="0"/>
              <a:t>2)Варвару</a:t>
            </a:r>
            <a:endParaRPr lang="ru-RU" dirty="0" smtClean="0"/>
          </a:p>
          <a:p>
            <a:r>
              <a:rPr lang="ru-RU" b="1" dirty="0" smtClean="0"/>
              <a:t>3)</a:t>
            </a:r>
            <a:r>
              <a:rPr lang="ru-RU" b="1" dirty="0" err="1" smtClean="0"/>
              <a:t>Глафиру</a:t>
            </a:r>
            <a:endParaRPr lang="ru-RU" b="1" dirty="0" smtClean="0"/>
          </a:p>
          <a:p>
            <a:r>
              <a:rPr lang="ru-RU" b="1" dirty="0" smtClean="0"/>
              <a:t>4)Татьяну</a:t>
            </a:r>
          </a:p>
          <a:p>
            <a:r>
              <a:rPr lang="ru-RU" b="1" dirty="0" smtClean="0"/>
              <a:t>5)Марью</a:t>
            </a:r>
          </a:p>
          <a:p>
            <a:r>
              <a:rPr lang="ru-RU" b="1" dirty="0" smtClean="0"/>
              <a:t>6)Матрену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786688" y="1571625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Конкурс « Звездный час»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Брата, вернувшегося с войны, звали:</a:t>
            </a:r>
            <a:endParaRPr lang="ru-RU" dirty="0" smtClean="0"/>
          </a:p>
          <a:p>
            <a:r>
              <a:rPr lang="ru-RU" b="1" dirty="0" smtClean="0"/>
              <a:t>1)Панька</a:t>
            </a:r>
            <a:endParaRPr lang="ru-RU" dirty="0" smtClean="0"/>
          </a:p>
          <a:p>
            <a:r>
              <a:rPr lang="ru-RU" b="1" dirty="0" smtClean="0"/>
              <a:t>2)</a:t>
            </a:r>
            <a:r>
              <a:rPr lang="ru-RU" b="1" dirty="0" err="1" smtClean="0"/>
              <a:t>Микита</a:t>
            </a:r>
            <a:endParaRPr lang="ru-RU" dirty="0" smtClean="0"/>
          </a:p>
          <a:p>
            <a:r>
              <a:rPr lang="ru-RU" b="1" dirty="0" smtClean="0"/>
              <a:t>3)</a:t>
            </a:r>
            <a:r>
              <a:rPr lang="ru-RU" b="1" dirty="0" err="1" smtClean="0"/>
              <a:t>Санко</a:t>
            </a:r>
            <a:endParaRPr lang="ru-RU" b="1" dirty="0" smtClean="0"/>
          </a:p>
          <a:p>
            <a:r>
              <a:rPr lang="ru-RU" b="1" dirty="0" smtClean="0"/>
              <a:t>4)Иван</a:t>
            </a:r>
          </a:p>
          <a:p>
            <a:r>
              <a:rPr lang="ru-RU" b="1" dirty="0" smtClean="0"/>
              <a:t>5)Миша</a:t>
            </a:r>
          </a:p>
          <a:p>
            <a:r>
              <a:rPr lang="ru-RU" b="1" dirty="0" smtClean="0"/>
              <a:t>6)Егор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786688" y="1571625"/>
            <a:ext cx="9286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Фёдор Абрамов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Литературная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4071966" cy="20002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«Трава- мурава»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5648" y="2643182"/>
            <a:ext cx="191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Фёдор Абрамов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2857496"/>
            <a:ext cx="132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Фёдор</a:t>
            </a:r>
            <a:endParaRPr lang="ru-RU" dirty="0"/>
          </a:p>
        </p:txBody>
      </p:sp>
      <p:pic>
        <p:nvPicPr>
          <p:cNvPr id="2050" name="Picture 2" descr="F:\дерево.jpg"/>
          <p:cNvPicPr>
            <a:picLocks noChangeAspect="1" noChangeArrowheads="1"/>
          </p:cNvPicPr>
          <p:nvPr/>
        </p:nvPicPr>
        <p:blipFill>
          <a:blip r:embed="rId2"/>
          <a:srcRect l="15396" t="48387"/>
          <a:stretch>
            <a:fillRect/>
          </a:stretch>
        </p:blipFill>
        <p:spPr bwMode="auto">
          <a:xfrm>
            <a:off x="357158" y="2428868"/>
            <a:ext cx="8587478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4286256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«Трава </a:t>
            </a:r>
            <a:r>
              <a:rPr lang="ru-RU" sz="6600" dirty="0" smtClean="0">
                <a:solidFill>
                  <a:schemeClr val="bg1"/>
                </a:solidFill>
              </a:rPr>
              <a:t>– мурава»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7.Конкурс « Литературный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9"/>
            <a:ext cx="3786214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Прослушайте начало рассказа</a:t>
            </a:r>
            <a:r>
              <a:rPr lang="ru-RU" sz="3200" b="1" dirty="0" smtClean="0"/>
              <a:t>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571612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было дальше? Как завершил бы его писатель Федор Абрамов? Запишите свое окончание рассказа- 3 балла.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csDesktop.net_139.jpg"/>
          <p:cNvPicPr>
            <a:picLocks noChangeAspect="1" noChangeArrowheads="1"/>
          </p:cNvPicPr>
          <p:nvPr/>
        </p:nvPicPr>
        <p:blipFill>
          <a:blip r:embed="rId2"/>
          <a:srcRect l="7519" t="6054" r="6054" b="3125"/>
          <a:stretch>
            <a:fillRect/>
          </a:stretch>
        </p:blipFill>
        <p:spPr bwMode="auto">
          <a:xfrm>
            <a:off x="857224" y="428604"/>
            <a:ext cx="6358014" cy="50109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42886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Молодцы! Спасибо за игру!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/>
          <a:lstStyle/>
          <a:p>
            <a:r>
              <a:rPr lang="ru-RU" dirty="0" smtClean="0"/>
              <a:t>1.Конкурс названий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2714644" cy="40005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Придумать название, отражающее тематику рассказов Ф.Абрамова-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балла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есная ре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643050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Конкурс художников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1714488"/>
            <a:ext cx="3429024" cy="44291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Нарисовать иллюстрацию к одному из рассказов-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 баллов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алитра.jpg"/>
          <p:cNvPicPr>
            <a:picLocks noChangeAspect="1"/>
          </p:cNvPicPr>
          <p:nvPr/>
        </p:nvPicPr>
        <p:blipFill>
          <a:blip r:embed="rId2"/>
          <a:srcRect r="3571" b="13259"/>
          <a:stretch>
            <a:fillRect/>
          </a:stretch>
        </p:blipFill>
        <p:spPr>
          <a:xfrm>
            <a:off x="1571604" y="1714488"/>
            <a:ext cx="342902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1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Конкурс «Назови рассказ. Узнай героя»</a:t>
            </a:r>
            <a:endParaRPr lang="ru-RU" sz="4000" b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мне теперь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потемни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одной не пройти этими местами. Сробею».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1714500"/>
            <a:ext cx="37147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«Куда девалась нечистая сила», Евдокия – 2 балла.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51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« Назови рассказ. Узнай героя»</a:t>
            </a:r>
            <a:endParaRPr lang="ru-RU" sz="4000" b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Да почто ты считаешь себя больной -то? Кто сказал, что у тебя рука-нога отнялась?».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1714500"/>
            <a:ext cx="37147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«Стены помогли»,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Варвара Сидоровна– 2 балла.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« Назови рассказ. Узнай героя»</a:t>
            </a:r>
            <a:endParaRPr lang="ru-RU" sz="4000" b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0403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«Двадцати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годков я осталась от мужика, в гражданскую убили. Две девки, свекрова родима полжизни болела, а я худо не живала».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1714500"/>
            <a:ext cx="37147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«Братья»,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Татьяна– 2 балла.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« Назови рассказ. Узнай героя»</a:t>
            </a:r>
            <a:endParaRPr lang="ru-RU" sz="4000" b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040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малоросия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что понимаем? Вылупили на него глаза, как баран на новые ворота».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1714500"/>
            <a:ext cx="37147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«Вкус Победы», сестра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Санко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– 2 балла</a:t>
            </a:r>
            <a:r>
              <a:rPr lang="ru-RU" sz="4400" b="1" i="1" dirty="0" smtClean="0">
                <a:latin typeface="Corbel" pitchFamily="34" charset="0"/>
              </a:rPr>
              <a:t>.</a:t>
            </a:r>
            <a:endParaRPr lang="ru-RU" sz="4400" b="1" i="1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Конкурс « Назови рассказ. Узнай героя»</a:t>
            </a:r>
            <a:endParaRPr lang="ru-RU" sz="4400" b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786214" cy="5040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«Я в армии здесь служил, вернулся домой – солнце,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земля,чернозем,тепло,коже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приятно».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4" y="1714500"/>
            <a:ext cx="37147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«А на Севере теплее»,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Директор совхоза– 2 балла.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573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Фёдор Абрамов Литературная игра</vt:lpstr>
      <vt:lpstr>1.Конкурс названий</vt:lpstr>
      <vt:lpstr>2. Конкурс художников</vt:lpstr>
      <vt:lpstr>3. Конкурс «Назови рассказ. Узнай героя»</vt:lpstr>
      <vt:lpstr>Конкурс « Назови рассказ. Узнай героя»</vt:lpstr>
      <vt:lpstr>Конкурс « Назови рассказ. Узнай героя»</vt:lpstr>
      <vt:lpstr>Конкурс « Назови рассказ. Узнай героя»</vt:lpstr>
      <vt:lpstr> Конкурс « Назови рассказ. Узнай героя»</vt:lpstr>
      <vt:lpstr>4. Конкурс «Черный ящик»</vt:lpstr>
      <vt:lpstr>Конкурс «Черный ящик»</vt:lpstr>
      <vt:lpstr>Конкурс «Черный ящик»</vt:lpstr>
      <vt:lpstr>5.Конкурс актерского мастерства.</vt:lpstr>
      <vt:lpstr>6. Конкурс « Звездный час»</vt:lpstr>
      <vt:lpstr>6. Конкурс « Звездный час»</vt:lpstr>
      <vt:lpstr> Конкурс « Звездный час»</vt:lpstr>
      <vt:lpstr> Конкурс « Звездный час»</vt:lpstr>
      <vt:lpstr> Конкурс « Звездный час»</vt:lpstr>
      <vt:lpstr> Конкурс « Звездный час»</vt:lpstr>
      <vt:lpstr>7.Конкурс « Литературный»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KS</cp:lastModifiedBy>
  <cp:revision>18</cp:revision>
  <dcterms:created xsi:type="dcterms:W3CDTF">2011-03-20T09:31:51Z</dcterms:created>
  <dcterms:modified xsi:type="dcterms:W3CDTF">2012-04-06T15:12:16Z</dcterms:modified>
</cp:coreProperties>
</file>