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19.xml" ContentType="application/vnd.openxmlformats-officedocument.presentationml.tags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408" r:id="rId2"/>
    <p:sldId id="405" r:id="rId3"/>
    <p:sldId id="406" r:id="rId4"/>
    <p:sldId id="407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4" r:id="rId71"/>
    <p:sldId id="475" r:id="rId72"/>
    <p:sldId id="476" r:id="rId73"/>
    <p:sldId id="477" r:id="rId74"/>
    <p:sldId id="478" r:id="rId75"/>
    <p:sldId id="479" r:id="rId76"/>
    <p:sldId id="480" r:id="rId77"/>
    <p:sldId id="481" r:id="rId78"/>
    <p:sldId id="482" r:id="rId79"/>
    <p:sldId id="483" r:id="rId80"/>
    <p:sldId id="484" r:id="rId81"/>
    <p:sldId id="485" r:id="rId82"/>
    <p:sldId id="486" r:id="rId83"/>
    <p:sldId id="487" r:id="rId84"/>
    <p:sldId id="488" r:id="rId85"/>
    <p:sldId id="489" r:id="rId86"/>
    <p:sldId id="490" r:id="rId87"/>
    <p:sldId id="491" r:id="rId88"/>
    <p:sldId id="492" r:id="rId89"/>
    <p:sldId id="493" r:id="rId90"/>
    <p:sldId id="494" r:id="rId91"/>
    <p:sldId id="495" r:id="rId92"/>
    <p:sldId id="496" r:id="rId93"/>
    <p:sldId id="278" r:id="rId94"/>
    <p:sldId id="281" r:id="rId95"/>
    <p:sldId id="284" r:id="rId96"/>
    <p:sldId id="287" r:id="rId97"/>
    <p:sldId id="298" r:id="rId98"/>
    <p:sldId id="299" r:id="rId99"/>
    <p:sldId id="285" r:id="rId100"/>
    <p:sldId id="291" r:id="rId101"/>
    <p:sldId id="302" r:id="rId102"/>
    <p:sldId id="301" r:id="rId103"/>
    <p:sldId id="290" r:id="rId104"/>
    <p:sldId id="296" r:id="rId105"/>
    <p:sldId id="297" r:id="rId106"/>
    <p:sldId id="289" r:id="rId107"/>
    <p:sldId id="303" r:id="rId108"/>
    <p:sldId id="295" r:id="rId109"/>
    <p:sldId id="497" r:id="rId1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4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718" autoAdjust="0"/>
  </p:normalViewPr>
  <p:slideViewPr>
    <p:cSldViewPr>
      <p:cViewPr>
        <p:scale>
          <a:sx n="73" d="100"/>
          <a:sy n="73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B584E-CE57-4C23-9FF7-E3D77E4D9832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C411B-0FB8-4CF6-B2FA-81818D223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71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22607F-1B64-4283-9A53-78DEF0C4D81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93261-237C-461D-A177-4ADC45242F4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2971C-1B72-4969-AC56-4DCB6FFDD44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06005-2207-4FBC-A224-45A282DF6F7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A387C-7510-43D0-A429-D4EB8D4BE4A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FD1FC-3C3B-4316-9186-7B20F286C4C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375C7-F414-4340-AA95-1FA194BFA12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CC55-DB44-4C1D-9D0F-E682F599BFB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E0337-79D8-41D9-822B-4972827F37C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5B6DFC-B221-442D-B4AC-83E9E202C4A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B0D5-D50A-41C4-A953-C53A256991B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E688C-1266-43FD-8C30-5E0AC8C71FB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6BF7F-11AE-4787-A2AE-D28F992BF13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B7B21-287E-496E-B133-9A678AEEC8B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91E36-BC3E-4A3B-814A-9DE8EB2FF8E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92AA1-2CA4-47B5-83B3-ACA5237A685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D6E03-4E3E-4667-AE83-6F7645DBBA7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D20F9-5A44-463A-BAEE-70013A2CCA2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22AE9-CFE1-4AA4-A50A-1C121F8317A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7C554-2836-4A4F-8A56-4F2513FEFB3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9A66F-2E1A-4978-B1EF-173A2855DA1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F0FC06-2256-4AE9-B87C-032D875CAAA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EFB61-1F35-4B95-83CF-EC20C0971F5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CB555-0564-42B0-8375-FD61AABBC9A4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457F3-2082-46DF-B463-3607B8F2447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89ED8-B28E-4FBC-8DBC-EF5537FE061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F6C08-8173-425C-A846-6B17A531B3C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FAB984-DE59-4A01-9A13-CED4CD5F181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EAF756-D1B2-4B90-93DE-D4B115786292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34A9C-4CDE-4B13-A406-E122BD8AB242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BC813-0882-4AE8-9B58-20E112420BE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A0E9D-44C4-4A55-B01C-61A386DF2BB8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D3B1AC-AFE7-4A56-82C9-35514DCB240F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2988F-E955-4BE5-A7C8-33AA5A44ADC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9D321-FE7C-498A-BAB7-722D1615A91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D7A9C-F634-4B4C-9B1E-55208C944E42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ACADE3-02AD-44E0-8F30-9E04321D609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1B05D-4F8D-4FBD-9D94-96A959E1216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D5A364-B2CD-44A2-9113-D9A028BC9FE8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F7056-DDC7-4481-BDC8-3FC83C3ADD5B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3DF5E-D49B-473C-8D72-9E6D1CF477FB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E8DC0-278E-496C-8BDE-DD4382AB5B9E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7550E-4A19-4BE1-A9EE-31DF1D94FAC8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BB992E-44DE-4144-AA49-FDAB52B5ADC6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F3417-9FA6-408C-B45D-08DE3F72427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97FC1-D0B1-4C93-A5EB-70978A72602B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E577B-F6F8-4309-A2D1-C39ADFE96B5C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EB291-2EB5-4B1B-BAF1-56CF5B9487BD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4F835-ED9C-4B3B-A40D-EE68EAFF2CC4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5F4EE-DDEB-419F-8970-2E89D50D7783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C057C-6FF6-4240-A3BD-89D038ED53BF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2664A-0A37-4DB2-80DD-6212E9D4C813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9DC501-3A3A-4EF3-B2F1-E51C3CB8C42A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0988-7544-4CBB-B697-03D1553D889E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05C62-582E-402E-A580-2FDE70CDD2E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00989-5126-447A-8EDD-A864597EDB8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AFA2F-5AC0-4D4A-8CC5-5CEA5B602E4B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F8222-232E-4239-8B4C-65A83A304D84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6F6A60-96EC-4720-A06A-174FBF499F4F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7A428-4614-45F4-A876-B32F21C08B71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A7332-5D3F-495C-AFF9-CA36DCD42C9D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35D4-498F-473A-B42A-01155E157B08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6D125-BEF5-42BE-BBD2-8370C53CB7BC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16CC5-716E-4FF8-A5C7-7E99F58CF3CB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F49F2E-20A1-4E9E-91AA-191B09C0A4F7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C609C-6B45-492C-84B1-1732EB956C0C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E55B5C-FE37-41B9-A462-C7268F391C4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7548C-4882-4601-A095-2CE452DA421F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AABDB-3526-470F-B00C-715B0126C577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E9908-5BD5-435D-84AD-74F9E3EFCADF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B02F0-E8B4-460E-87C3-35417DFF0032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48A4C-D7AC-4E28-A97D-0E4A031CA77E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2FB06-5C0A-4DD6-8478-5C25F7452164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D9C4A-17E0-43C2-8FBA-7AF6D57263FB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992CD-57B7-4D42-889F-01C7F7E3867A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DA484-94AA-4ADD-A9A6-F0BDA15AFB2C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EB9E8-33F3-4ECB-81C7-51719FE96E49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65ACDD-271B-49A0-A083-48B313A8CF9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07339-2D90-4FDB-AB55-2162550DD62E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4E33-2875-4542-8F8D-BA73C58F330E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C54DF-A8F6-4BAA-99B4-298A4DCB5E30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12F63-A5DD-4582-A709-B35F73B7E78B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CC332-DEFD-447F-A4D7-CDF65AA3A416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AA364-AF87-40EE-B814-A285227C5973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22607F-1B64-4283-9A53-78DEF0C4D819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613191-22B3-4908-ABB6-F911A2ADB8A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4B8D-F02C-400A-BF6B-DC14498A2E4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7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8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99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00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02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0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8.png"/><Relationship Id="rId2" Type="http://schemas.openxmlformats.org/officeDocument/2006/relationships/audio" Target="file:///E:\Adagio.mp3" TargetMode="External"/><Relationship Id="rId1" Type="http://schemas.openxmlformats.org/officeDocument/2006/relationships/tags" Target="../tags/tag2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hyperlink" Target="mailto:muzey1mkk@yandex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9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6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88.jpeg"/><Relationship Id="rId4" Type="http://schemas.openxmlformats.org/officeDocument/2006/relationships/image" Target="../media/image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9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0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3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9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049493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>1 МАРТА – ДЕНЬ ПАМЯТИ</a:t>
            </a:r>
            <a:b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>6 </a:t>
            </a: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 роты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104 парашютно-десантного полка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76  гвардейской 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воздушно-десантной дивизии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sz="9600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9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195" name="Содержимое 11" descr="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21080" y="350174"/>
            <a:ext cx="3579113" cy="62471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5892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Большинство икон в храме – образы святых воинов: благоверного князя Александра Невского, преподобного Илии Муромца, преподобного Александра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Пересвета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Андрея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Осляби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мученика Иоанна воина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32656"/>
            <a:ext cx="6549752" cy="4912314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</p:cSld>
  <p:clrMapOvr>
    <a:masterClrMapping/>
  </p:clrMapOvr>
  <p:transition advClick="0" advTm="15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548680"/>
            <a:ext cx="405805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58772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Икона Казанской Божией Матери -  благословение Святейшего Патриарха Московского и Всея Руси Алексия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04664"/>
            <a:ext cx="6405736" cy="480430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575192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Святыня хранится в алтаре Храма и выносится по большим праздникам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5892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памятных досках, расположенных на северной стене храма значатся имена погибших воинов,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которых поминают за каждой панихидой.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email"/>
          <a:srcRect r="-42"/>
          <a:stretch>
            <a:fillRect/>
          </a:stretch>
        </p:blipFill>
        <p:spPr bwMode="auto">
          <a:xfrm>
            <a:off x="971600" y="476672"/>
            <a:ext cx="7128792" cy="424847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</p:cSld>
  <p:clrMapOvr>
    <a:masterClrMapping/>
  </p:clrMapOvr>
  <p:transition advClick="0" advTm="25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>
            <a:lum bright="66000" contrast="-45000"/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332656"/>
            <a:ext cx="3744416" cy="50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Мемориальная доска воинам 6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роты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Храме-часовне  Св. благоверного князя Дмитрия Донского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1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002" y="260648"/>
            <a:ext cx="37680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235399"/>
            <a:ext cx="3590713" cy="48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" y="5086345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Мемориальные доски с именами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погибших воинов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 роты в Храме-часовне Св.благоверного князя Дмитрия Донского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94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772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мая 2001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года Храм освящен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Святейшим Патриархом Московским и всея Руси Алексием II.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011" y="332656"/>
            <a:ext cx="7839979" cy="5256584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</p:cSld>
  <p:clrMapOvr>
    <a:masterClrMapping/>
  </p:clrMapOvr>
  <p:transition advClick="0" advTm="12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Arial" pitchFamily="34" charset="0"/>
                <a:ea typeface="Calibri" pitchFamily="34" charset="0"/>
                <a:cs typeface="Arial" pitchFamily="34" charset="0"/>
              </a:rPr>
              <a:t>При освящении храма-часовни  Патриарх Московский и всея Руси Алексий II отметил, что «сооруженная часовня в честь святого благоверного и Великого князя Дмитрия Донского будет напоминать о нашей славной истории и подвигах, которые понесли наши далекие предки, созидая Русь. Здесь учащиеся Первого Московского кадетского корпуса будут черпать нравственные, духовные силы, будут воспитываться в духе патриотизма, верности, служения своему Отечеству».</a:t>
            </a:r>
          </a:p>
        </p:txBody>
      </p:sp>
    </p:spTree>
    <p:custDataLst>
      <p:tags r:id="rId1"/>
    </p:custDataLst>
  </p:cSld>
  <p:clrMapOvr>
    <a:masterClrMapping/>
  </p:clrMapOvr>
  <p:transition advClick="0" advTm="15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Запись в Книге Почетных гостей Первого Московского кадетского, 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сделанная Святейшим Патриархом Московским и всея Руси </a:t>
            </a:r>
            <a:endParaRPr lang="ru-RU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Алексием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II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C:\Users\smoleevaSA\Pictures\img ВЫПУСКНИКИ0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681728" cy="3474720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enovo\Documents\СВЕТИК\КНИГА почетных гостей\Патриарх АлексийP1020027 -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18148">
            <a:off x="4767761" y="1158485"/>
            <a:ext cx="3464231" cy="4024107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Adagi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8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4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1197" y="364502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Презентация подготовлена</a:t>
            </a:r>
          </a:p>
          <a:p>
            <a:pPr algn="ctr" eaLnBrk="0" hangingPunct="0">
              <a:defRPr/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Руководителем музея</a:t>
            </a:r>
          </a:p>
          <a:p>
            <a:pPr algn="ctr" eaLnBrk="0" hangingPunct="0">
              <a:defRPr/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Первого Московского кадетского корпуса</a:t>
            </a:r>
          </a:p>
          <a:p>
            <a:pPr algn="ctr" eaLnBrk="0" hangingPunct="0">
              <a:defRPr/>
            </a:pPr>
            <a:r>
              <a:rPr lang="ru-RU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Смолеевой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Светлана Афанасьевной</a:t>
            </a:r>
            <a:endParaRPr lang="en-US" sz="2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sz="2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E-mail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n-US" sz="2400" b="1" smtClean="0"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muzey1mkk@yandex.ru</a:t>
            </a:r>
            <a:endParaRPr lang="en-US" sz="2400" b="1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5854773"/>
      </p:ext>
    </p:extLst>
  </p:cSld>
  <p:clrMapOvr>
    <a:masterClrMapping/>
  </p:clrMapOvr>
  <p:transition advClick="0" advTm="15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9219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357188"/>
            <a:ext cx="3929062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43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71800" y="355669"/>
            <a:ext cx="3800450" cy="62880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1267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71800" y="332656"/>
            <a:ext cx="3895119" cy="61784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2291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92355" y="304589"/>
            <a:ext cx="3894207" cy="61487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3315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72357" y="188640"/>
            <a:ext cx="4114206" cy="64550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86063" y="214313"/>
            <a:ext cx="4000500" cy="6500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5363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14625" y="214313"/>
            <a:ext cx="4071938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71750" y="214313"/>
            <a:ext cx="4071938" cy="6500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7411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71750" y="214313"/>
            <a:ext cx="4071938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Arial" pitchFamily="34" charset="0"/>
                <a:cs typeface="Arial" pitchFamily="34" charset="0"/>
              </a:rPr>
              <a:t>Бой у высоты 776 –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контртеррористическая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операция, 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в ходе которой 6 рота 2 батальона 104 парашютно-десантного полка 76 гвардейской дивизии вступила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в бой с неравными силами   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чеченских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боевиков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121391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8435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214313"/>
            <a:ext cx="4000500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19458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142875"/>
            <a:ext cx="3929062" cy="657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0482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285750"/>
            <a:ext cx="3929062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2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1506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285750"/>
            <a:ext cx="4000500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2530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285750"/>
            <a:ext cx="4071937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3554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285750"/>
            <a:ext cx="4071937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4578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285750"/>
            <a:ext cx="4000500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5602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214313"/>
            <a:ext cx="4000500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765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86188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867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142875"/>
            <a:ext cx="3786188" cy="65008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1026" name="Picture 2" descr="File:776-Battle-D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05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Схема боя у 776 высоты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102277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969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714750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072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786187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174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714750" cy="63579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277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14313"/>
            <a:ext cx="3786188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379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714750" cy="63579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481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643312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584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85750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686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14750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789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86188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891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357188"/>
            <a:ext cx="3786188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5111"/>
            <a:ext cx="9144001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4685" y="310178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 У ВЫСОТЫ  776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Контртеррористическая операция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 февраля – 1 марта 2000 года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Место: Шатойский район, Чечня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Командующие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Хаттаб                            Марк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Евтюхин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Шамиль Басаев             Геннадий Трошев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Силы сторон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 2500 чеченских                           90 десантников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боевиков и арабских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наемников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ПОТЕРИ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400-500 боевиков                84 военнослужащих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43159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993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096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86188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198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301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357188"/>
            <a:ext cx="3643312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403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505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608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85750"/>
            <a:ext cx="3571875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710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571875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813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357188"/>
            <a:ext cx="3571875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915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428625"/>
            <a:ext cx="3500437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pic>
        <p:nvPicPr>
          <p:cNvPr id="3" name="Содержимое 3" descr="орден Мужества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12360" y="4581128"/>
            <a:ext cx="1126482" cy="18274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22 десантникам было присвоено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звание Героя России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21 — посмертно 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68 солдат и офицеров 6 роты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награждены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орденами  Мужества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63 — посмертно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740352" y="1268760"/>
            <a:ext cx="1054408" cy="15596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Указом президента России </a:t>
            </a:r>
          </a:p>
        </p:txBody>
      </p:sp>
    </p:spTree>
    <p:custDataLst>
      <p:tags r:id="rId1"/>
    </p:custDataLst>
  </p:cSld>
  <p:clrMapOvr>
    <a:masterClrMapping/>
  </p:clrMapOvr>
  <p:transition advClick="0" advTm="27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017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500063"/>
            <a:ext cx="3429000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120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428625"/>
            <a:ext cx="3500437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222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57188"/>
            <a:ext cx="3500437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325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072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3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427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00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529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357188"/>
            <a:ext cx="3571875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632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57188"/>
            <a:ext cx="3500437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734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500063"/>
            <a:ext cx="3500437" cy="600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837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500063"/>
            <a:ext cx="3571875" cy="5929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939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00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196752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Вспомним всех поимённо,</a:t>
            </a:r>
            <a:endParaRPr lang="ru-RU" sz="4800" b="1" dirty="0" smtClean="0"/>
          </a:p>
          <a:p>
            <a:r>
              <a:rPr lang="ru-RU" sz="4800" b="1" i="1" dirty="0" smtClean="0"/>
              <a:t>Горем вспомним своим.</a:t>
            </a:r>
            <a:endParaRPr lang="ru-RU" sz="4800" b="1" dirty="0" smtClean="0"/>
          </a:p>
          <a:p>
            <a:r>
              <a:rPr lang="ru-RU" sz="4800" b="1" i="1" dirty="0" smtClean="0"/>
              <a:t>Это нужно не мёртвым,</a:t>
            </a:r>
            <a:endParaRPr lang="ru-RU" sz="4800" b="1" dirty="0" smtClean="0"/>
          </a:p>
          <a:p>
            <a:r>
              <a:rPr lang="ru-RU" sz="4800" b="1" i="1" dirty="0" smtClean="0"/>
              <a:t>Это надо – живым.</a:t>
            </a:r>
          </a:p>
          <a:p>
            <a:endParaRPr lang="ru-RU" sz="4800" b="1" i="1" dirty="0" smtClean="0"/>
          </a:p>
          <a:p>
            <a:pPr algn="r"/>
            <a:r>
              <a:rPr lang="ru-RU" sz="2800" b="1" i="1" dirty="0" smtClean="0"/>
              <a:t>Роберт Рождественский</a:t>
            </a:r>
            <a:endParaRPr lang="ru-RU" sz="2800" b="1" dirty="0"/>
          </a:p>
        </p:txBody>
      </p:sp>
    </p:spTree>
  </p:cSld>
  <p:clrMapOvr>
    <a:masterClrMapping/>
  </p:clrMapOvr>
  <p:transition advClick="0" advTm="8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041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144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0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246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357188"/>
            <a:ext cx="3500438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349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14750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451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428625"/>
            <a:ext cx="3571875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553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64331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656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643313" cy="6072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758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714750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861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500063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963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357188"/>
            <a:ext cx="3643312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122" name="Содержимое 3" descr="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25" y="307231"/>
            <a:ext cx="3729583" cy="6122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85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065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168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3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270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373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475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577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643312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680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782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885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987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146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260648"/>
            <a:ext cx="3801020" cy="63580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089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192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294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28625"/>
            <a:ext cx="3714750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397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64331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499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643313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601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28625"/>
            <a:ext cx="3786187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704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786188" cy="6072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1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806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28625"/>
            <a:ext cx="3857625" cy="6072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9091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500063"/>
            <a:ext cx="3929062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90115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500063"/>
            <a:ext cx="3929062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170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307703"/>
            <a:ext cx="3801591" cy="6335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91139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643188" y="500063"/>
            <a:ext cx="3857625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3" descr="орден Мужества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7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684584" y="980728"/>
            <a:ext cx="102251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живых </a:t>
            </a:r>
          </a:p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остались </a:t>
            </a:r>
          </a:p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</a:t>
            </a:r>
          </a:p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бойцов</a:t>
            </a:r>
            <a:endParaRPr lang="ru-RU" sz="8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049493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>1 МАРТА – ДЕНЬ ПАМЯТИ</a:t>
            </a:r>
            <a:b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>6 </a:t>
            </a: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 роты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104 парашютно-десантного полка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76  гвардейской 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воздушно-десантной дивизии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sz="9600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Click="0" advTm="9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1000" contrast="-1000"/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0347" y="188640"/>
            <a:ext cx="5923307" cy="475252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517702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2001 году на территории Первого Московского кадетского корпуса воздвигнут Храм-часовня Святого Благоверного великого князя Дмитрия Донского  в честь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всех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воинов России за Отечество жизнь положивших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0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836712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Автором идеи и организатором исполнения храма как мемориального памятника бойцам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роты Псковской дивизии ВДВ и всем воинам России, жизнь за Отечество положившим, стал член попечительского совета Первого  Московского кадетского корпуса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Валерий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Алексеевич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Симонов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20688"/>
            <a:ext cx="4320480" cy="5149953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</p:cSld>
  <p:clrMapOvr>
    <a:masterClrMapping/>
  </p:clrMapOvr>
  <p:transition advClick="0" advTm="20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2871" y="188640"/>
            <a:ext cx="7158258" cy="479670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Концепция проекта  Храма-часовни принадлежит директору Корпуса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Владимиру Владимировичу Кирсанову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архитектору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Сергею Павловичу Фомину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4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32656"/>
            <a:ext cx="4608512" cy="6137861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1268760"/>
            <a:ext cx="4211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Архитектурный проект храма созвучен с памятниками деревянного зодчества.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Храм–часовня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представляет собой деревянную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клетскую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рубленную "в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обло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" (с остатком) церквушку, на каменном цоколе, с одной главой, покрытой лемехом, на круглом барабане, с двухскатной тесовой кровлей и с нарядным крыльцом с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западной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стороны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 advClick="0" advTm="282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4663"/>
            <a:ext cx="4248472" cy="604611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31409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Рядом с часовней расположена отдельно стоящая звонница на деревянных столбах.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8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8772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Внутри храма устроен трехъярусный иконостас,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украшенный резьбой по дереву.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Нажмите для увеличен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5725948" cy="3816424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 descr="Нажмите для увеличен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2420820"/>
            <a:ext cx="4499992" cy="3376066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</p:cSld>
  <p:clrMapOvr>
    <a:masterClrMapping/>
  </p:clrMapOvr>
  <p:transition advClick="0" advTm="15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1000"/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1317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Росписи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рама-часовни и вся иконопись выполнены в мастерской "Канон" под руководством Александра Васильевича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Ренжина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Неоценимую помощь в воплощении проекта оказал военный в отставке, предприниматель Алексей Вениаминович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Шулепов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ставший генеральным спонсором проекта.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Нажмите для увеличен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34041" y="332656"/>
            <a:ext cx="6875919" cy="4584970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</p:cSld>
  <p:clrMapOvr>
    <a:masterClrMapping/>
  </p:clrMapOvr>
  <p:transition advClick="0" advTm="18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4.2|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619</Words>
  <Application>Microsoft Office PowerPoint</Application>
  <PresentationFormat>Экран (4:3)</PresentationFormat>
  <Paragraphs>157</Paragraphs>
  <Slides>109</Slides>
  <Notes>86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0" baseType="lpstr">
      <vt:lpstr>Тема Office</vt:lpstr>
      <vt:lpstr> 1 МАРТА – ДЕНЬ ПАМЯТИ 6  роты  104 парашютно-десантного полка  76  гвардейской   воздушно-десантной дивизии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 1 МАРТА – ДЕНЬ ПАМЯТИ 6  роты  104 парашютно-десантного полка  76  гвардейской   воздушно-десантной дивизии 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61</cp:revision>
  <dcterms:created xsi:type="dcterms:W3CDTF">2013-02-26T15:45:09Z</dcterms:created>
  <dcterms:modified xsi:type="dcterms:W3CDTF">2013-04-02T16:38:20Z</dcterms:modified>
</cp:coreProperties>
</file>