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82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ма-Папа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3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0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1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8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4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9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2800" b="1" i="1" dirty="0"/>
              <a:t> Есть еще несколько памятников и скульптур, имеющих некоторое, весьма условное, отношение к макаронам.</a:t>
            </a:r>
            <a:br>
              <a:rPr lang="ru-RU" sz="2800" b="1" i="1" dirty="0"/>
            </a:br>
            <a:r>
              <a:rPr lang="ru-RU" sz="2800" b="1" i="1" dirty="0"/>
              <a:t> </a:t>
            </a:r>
            <a:br>
              <a:rPr lang="ru-RU" sz="2800" b="1" i="1" dirty="0"/>
            </a:br>
            <a:r>
              <a:rPr lang="ru-RU" sz="2800" b="1" i="1" dirty="0"/>
              <a:t> Так в городке Кроссвиль, штат Теннеси, США, был установлен памятник летающему макаронному монстру.</a:t>
            </a:r>
            <a:br>
              <a:rPr lang="ru-RU" sz="2800" b="1" i="1" dirty="0"/>
            </a:br>
            <a:endParaRPr lang="ru-RU" sz="2800" b="1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140968"/>
            <a:ext cx="2880320" cy="29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Макаронные рекорды</a:t>
            </a:r>
            <a:br>
              <a:rPr lang="ru-RU" sz="4000" b="1" i="1" dirty="0">
                <a:solidFill>
                  <a:srgbClr val="C00000"/>
                </a:solidFill>
              </a:rPr>
            </a:b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 </a:t>
            </a:r>
            <a:r>
              <a:rPr lang="ru-RU" b="1" i="1" dirty="0"/>
              <a:t>Книга рекордов Гиннеса не успевает за успехами китайских поваров. Так, в провинции Юньнань  на фабрике изготовили самую длинную в мире лапшу — 2568 метров.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077072"/>
            <a:ext cx="3960440" cy="24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Макаронные розыгрыши </a:t>
            </a:r>
            <a:br>
              <a:rPr lang="ru-RU" sz="3200" b="1" i="1" dirty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365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i="1" dirty="0" smtClean="0"/>
              <a:t> </a:t>
            </a:r>
            <a:r>
              <a:rPr lang="ru-RU" sz="2900" b="1" i="1" dirty="0"/>
              <a:t>1 апреля 1957 года в новостях телекомпании Би-Би-Си показали сюжет о небывалом урожае макарон в Швейцарии. На фоне кадров, демонстрирующих работу крестьян, собирающих на полях вареные макароны, голос диктора поведал зрителям о главном достижении в этой области сельского хозяйства - одинаковой длине всех макарон, что является следствием экспериментов многих поколений селекционеров. После этого первоапрельского розыгрыша, названного классическим Розыгрышем Века, редакция получила немало писем-откликов: кто-то удивлялся, что макароны растут вертикально, а не горизонтально, кто-то просил выслать рассаду и лишь немногие высказывали легкую растерянность - ведь до сих пор они были уверены, что макароны изготавливаются из муки. </a:t>
            </a:r>
          </a:p>
          <a:p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869160"/>
            <a:ext cx="3888432" cy="173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Макароны как материал для творчества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 </a:t>
            </a:r>
            <a:br>
              <a:rPr lang="ru-RU" sz="3200" b="1" i="1" dirty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b="1" i="1" dirty="0"/>
              <a:t>Макароны – не только популярный продукт. Из них можно изготовить настоящие шедевры декоративно-прикладного искусства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84984"/>
            <a:ext cx="3409950" cy="29146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717032"/>
            <a:ext cx="2171700" cy="29146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453368"/>
            <a:ext cx="19431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592288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/>
              <a:t>Из макаронных изделий можно делать своими руками весьма оригинальные вещи, которые отлично смотрятся и могут быть украшением и для кухни, и для праздничного букета, и для новогодней елки, впрочем, и самой елкой тоже могут быть. Из макаронных изделий получаются и оригинальные украшения для детского праздника: бусы, колье, подвески.… </a:t>
            </a:r>
            <a:br>
              <a:rPr lang="ru-RU" sz="1800" b="1" i="1" dirty="0"/>
            </a:br>
            <a:r>
              <a:rPr lang="ru-RU" sz="1800" b="1" i="1" dirty="0"/>
              <a:t>Из макаронных изделий можно делать аппликации на картоне и даже составлять целые картины. И не только картины, а и рамки для них. Сочетая макаронные изделия с крупами можно создавать весьма оригинальные, причем недорогие, «полотна».</a:t>
            </a:r>
            <a:br>
              <a:rPr lang="ru-RU" sz="1800" b="1" i="1" dirty="0"/>
            </a:br>
            <a:endParaRPr lang="ru-RU" sz="1800" b="1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924944"/>
            <a:ext cx="3888432" cy="367240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922" y="2924944"/>
            <a:ext cx="4105525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Из макаронных изделий получаются и оригинальные украшения для детского праздника: бусы, колье, подвески.… </a:t>
            </a:r>
            <a:br>
              <a:rPr lang="ru-RU" sz="2000" b="1" i="1" dirty="0"/>
            </a:br>
            <a:endParaRPr lang="ru-RU" sz="2000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065662"/>
            <a:ext cx="2376264" cy="20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2276872"/>
            <a:ext cx="1656184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337048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9" y="4149080"/>
            <a:ext cx="18362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412776"/>
            <a:ext cx="24765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В Германии есть </a:t>
            </a:r>
            <a:r>
              <a:rPr lang="ru-RU" b="1" i="1" dirty="0" smtClean="0"/>
              <a:t>памятник, которому </a:t>
            </a:r>
            <a:r>
              <a:rPr lang="ru-RU" b="1" i="1" dirty="0"/>
              <a:t>жители дали «</a:t>
            </a:r>
            <a:r>
              <a:rPr lang="ru-RU" b="1" i="1" dirty="0" smtClean="0"/>
              <a:t>макаронное</a:t>
            </a:r>
            <a:r>
              <a:rPr lang="ru-RU" b="1" i="1" dirty="0"/>
              <a:t>» </a:t>
            </a:r>
            <a:r>
              <a:rPr lang="ru-RU" b="1" i="1" dirty="0" smtClean="0"/>
              <a:t>прозвище.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 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1864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/>
              <a:t>Памятник, возведенный в 1987 году к 750-летию Берлина, напоминающий звенья разорванной цепи и символизирующий разделённый </a:t>
            </a: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 smtClean="0"/>
              <a:t>Берлин </a:t>
            </a:r>
            <a:r>
              <a:rPr lang="ru-RU" sz="2800" b="1" i="1" dirty="0"/>
              <a:t>ХХ </a:t>
            </a:r>
            <a:r>
              <a:rPr lang="ru-RU" sz="2800" b="1" i="1" dirty="0" smtClean="0"/>
              <a:t>столетия, жители</a:t>
            </a:r>
          </a:p>
          <a:p>
            <a:pPr marL="0" indent="0">
              <a:buNone/>
            </a:pPr>
            <a:r>
              <a:rPr lang="ru-RU" sz="2800" b="1" i="1" dirty="0" smtClean="0"/>
              <a:t> прозвали</a:t>
            </a:r>
            <a:r>
              <a:rPr lang="ru-RU" sz="2800" b="1" i="1" dirty="0"/>
              <a:t> «танцующие </a:t>
            </a: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 smtClean="0"/>
              <a:t> макароны</a:t>
            </a:r>
            <a:r>
              <a:rPr lang="ru-RU" sz="2800" b="1" i="1" dirty="0"/>
              <a:t>».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573016"/>
            <a:ext cx="2952328" cy="30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А вот в Ланьчжоу (провинция Ганьсу, Китай) стоит вот такой памятник лапше. Все сразу понятно. В Китае любят лапшу и считают, что именно в Китае она и появилась.</a:t>
            </a:r>
            <a:br>
              <a:rPr lang="ru-RU" sz="3600" b="1" i="1" dirty="0"/>
            </a:br>
            <a:r>
              <a:rPr lang="ru-RU" b="1" i="1" dirty="0"/>
              <a:t> 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708920"/>
            <a:ext cx="446449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Интересные факты 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Если бы вся паста, которую за год съедают итальянцы, превратилась в спагетти, то длина такой макаронины составила бы 600 миллионов километров, макаронину такой длины можно обмотать вокруг Земли 15 тысяч раз.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679156"/>
            <a:ext cx="3168352" cy="214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Первым описал макароны в литературе Джованни Боккаччо в 1350 году в знаменитом романе «Декамерон».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924945"/>
            <a:ext cx="5976664" cy="27946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25066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/>
              <a:t>Николай Гоголь отменно </a:t>
            </a:r>
            <a:r>
              <a:rPr lang="ru-RU" sz="2000" b="1" i="1" dirty="0" smtClean="0"/>
              <a:t>стряпал.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Е</a:t>
            </a:r>
            <a:r>
              <a:rPr lang="ru-RU" sz="2000" b="1" i="1" dirty="0" smtClean="0"/>
              <a:t>го </a:t>
            </a:r>
            <a:r>
              <a:rPr lang="ru-RU" sz="2000" b="1" i="1" dirty="0"/>
              <a:t>«коронным» блюдом были макароны, которые он готовил по какому-то своему рецепту и даже специально ездил в Италию, чтобы узнать новые рецепты</a:t>
            </a:r>
            <a:r>
              <a:rPr lang="ru-RU" sz="2000" b="1" i="1" dirty="0" smtClean="0"/>
              <a:t>.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С.Т. Аксаков писал: «Он так от всей души занимался этим делом, как будто оно было его любимое ремесло… Если бы судьба не сделала Гоголя великим поэтом, то он был бы </a:t>
            </a:r>
            <a:r>
              <a:rPr lang="ru-RU" sz="2000" b="1" i="1" dirty="0" smtClean="0"/>
              <a:t>непременно  «артистом-поваром</a:t>
            </a:r>
            <a:r>
              <a:rPr lang="ru-RU" sz="2000" b="1" i="1" dirty="0"/>
              <a:t>».</a:t>
            </a:r>
            <a:br>
              <a:rPr lang="ru-RU" sz="2000" b="1" i="1" dirty="0"/>
            </a:br>
            <a:endParaRPr lang="ru-RU" sz="2000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 flipV="1">
            <a:off x="2915816" y="3671314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2736304" cy="364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8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7"/>
            <a:ext cx="1838325" cy="24000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62445"/>
            <a:ext cx="8229600" cy="3451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Александр Дюма в своей «Кулинарной книге» писал: англичане живут на ростбифе и пудинге, голландцы – на мясе с картошкой и сыре, немцы – на кислой капусте и копченом сале, испанцы – на турецком горохе, шоколаде и прогорклом сале, а итальянцы – на макаронах.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8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400" b="1" i="1" dirty="0"/>
              <a:t>В Канаде колледж «Оканаган» ежегодно проводит конкурс строительства необычного моста, материалом для которого служат обычные спагетти. Мост из спагетти победителя конкурса в этом году выдержал нагрузку весом в 384 кг. Строительство модели моста заняло 140 часов, а над проектом студент трудился в течение нескольких месяцев.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90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Макароны могут спасти от опасной болезни.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По мнению американских ученых макароны и салат из овощей – идеальное средство для того, чтобы понизить риск возникновение инсульта. Ученые пришли к выводам, что клетчатка, которая есть в макаронах грубого помола, необходима для поддержки сердечно-сосудистой системы.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ru-RU" i="1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5085184"/>
            <a:ext cx="266429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6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259</TotalTime>
  <Words>545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Есть еще несколько памятников и скульптур, имеющих некоторое, весьма условное, отношение к макаронам.    Так в городке Кроссвиль, штат Теннеси, США, был установлен памятник летающему макаронному монстру. </vt:lpstr>
      <vt:lpstr>В Германии есть памятник, которому жители дали «макаронное» прозвище.   </vt:lpstr>
      <vt:lpstr>А вот в Ланьчжоу (провинция Ганьсу, Китай) стоит вот такой памятник лапше. Все сразу понятно. В Китае любят лапшу и считают, что именно в Китае она и появилась.  </vt:lpstr>
      <vt:lpstr>Интересные факты  </vt:lpstr>
      <vt:lpstr>Первым описал макароны в литературе Джованни Боккаччо в 1350 году в знаменитом романе «Декамерон». </vt:lpstr>
      <vt:lpstr>Николай Гоголь отменно стряпал.  Его «коронным» блюдом были макароны, которые он готовил по какому-то своему рецепту и даже специально ездил в Италию, чтобы узнать новые рецепты.  С.Т. Аксаков писал: «Он так от всей души занимался этим делом, как будто оно было его любимое ремесло… Если бы судьба не сделала Гоголя великим поэтом, то он был бы непременно  «артистом-поваром». </vt:lpstr>
      <vt:lpstr>Презентация PowerPoint</vt:lpstr>
      <vt:lpstr>В Канаде колледж «Оканаган» ежегодно проводит конкурс строительства необычного моста, материалом для которого служат обычные спагетти. Мост из спагетти победителя конкурса в этом году выдержал нагрузку весом в 384 кг. Строительство модели моста заняло 140 часов, а над проектом студент трудился в течение нескольких месяцев. </vt:lpstr>
      <vt:lpstr>Макароны могут спасти от опасной болезни.</vt:lpstr>
      <vt:lpstr>Макаронные рекорды </vt:lpstr>
      <vt:lpstr>Макаронные розыгрыши  </vt:lpstr>
      <vt:lpstr>Макароны как материал для творчества   </vt:lpstr>
      <vt:lpstr>Из макаронных изделий можно делать своими руками весьма оригинальные вещи, которые отлично смотрятся и могут быть украшением и для кухни, и для праздничного букета, и для новогодней елки, впрочем, и самой елкой тоже могут быть. Из макаронных изделий получаются и оригинальные украшения для детского праздника: бусы, колье, подвески.…  Из макаронных изделий можно делать аппликации на картоне и даже составлять целые картины. И не только картины, а и рамки для них. Сочетая макаронные изделия с крупами можно создавать весьма оригинальные, причем недорогие, «полотна». </vt:lpstr>
      <vt:lpstr>Из макаронных изделий получаются и оригинальные украшения для детского праздника: бусы, колье, подвески.…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Мама-Папа</dc:creator>
  <cp:lastModifiedBy>Мама-Папа</cp:lastModifiedBy>
  <cp:revision>27</cp:revision>
  <dcterms:created xsi:type="dcterms:W3CDTF">2013-03-29T16:47:29Z</dcterms:created>
  <dcterms:modified xsi:type="dcterms:W3CDTF">2013-04-21T09:24:09Z</dcterms:modified>
</cp:coreProperties>
</file>