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ма-Папа" initials="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3E16-D86B-4635-9A07-57262AC9621F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2C4-01B7-49A5-B705-B5A77953F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30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3E16-D86B-4635-9A07-57262AC9621F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2C4-01B7-49A5-B705-B5A77953F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811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3E16-D86B-4635-9A07-57262AC9621F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2C4-01B7-49A5-B705-B5A77953F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9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3E16-D86B-4635-9A07-57262AC9621F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2C4-01B7-49A5-B705-B5A77953F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23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3E16-D86B-4635-9A07-57262AC9621F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2C4-01B7-49A5-B705-B5A77953F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20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3E16-D86B-4635-9A07-57262AC9621F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2C4-01B7-49A5-B705-B5A77953F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1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3E16-D86B-4635-9A07-57262AC9621F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2C4-01B7-49A5-B705-B5A77953F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6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3E16-D86B-4635-9A07-57262AC9621F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2C4-01B7-49A5-B705-B5A77953F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5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3E16-D86B-4635-9A07-57262AC9621F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2C4-01B7-49A5-B705-B5A77953F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68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3E16-D86B-4635-9A07-57262AC9621F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2C4-01B7-49A5-B705-B5A77953F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24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73E16-D86B-4635-9A07-57262AC9621F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6D2C4-01B7-49A5-B705-B5A77953F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85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73E16-D86B-4635-9A07-57262AC9621F}" type="datetimeFigureOut">
              <a:rPr lang="ru-RU" smtClean="0"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6D2C4-01B7-49A5-B705-B5A77953F0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19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9636" y="0"/>
            <a:ext cx="7772400" cy="2524923"/>
          </a:xfrm>
        </p:spPr>
        <p:txBody>
          <a:bodyPr>
            <a:normAutofit/>
          </a:bodyPr>
          <a:lstStyle/>
          <a:p>
            <a:r>
              <a:rPr lang="ru-RU" sz="7200" b="1" i="1" dirty="0" smtClean="0">
                <a:solidFill>
                  <a:srgbClr val="C00000"/>
                </a:solidFill>
              </a:rPr>
              <a:t>Фестиваль макарон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0544" y="3429000"/>
            <a:ext cx="2021256" cy="17281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 rot="20611612">
            <a:off x="408335" y="2950053"/>
            <a:ext cx="2844659" cy="261907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 rot="695892">
            <a:off x="5465225" y="2921481"/>
            <a:ext cx="3262905" cy="262837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87824" y="3105835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Борисова Дале Броневна</a:t>
            </a:r>
          </a:p>
          <a:p>
            <a:r>
              <a:rPr lang="ru-RU" i="1" dirty="0"/>
              <a:t>НОУ Школа «Ника»</a:t>
            </a:r>
          </a:p>
        </p:txBody>
      </p:sp>
    </p:spTree>
    <p:extLst>
      <p:ext uri="{BB962C8B-B14F-4D97-AF65-F5344CB8AC3E}">
        <p14:creationId xmlns:p14="http://schemas.microsoft.com/office/powerpoint/2010/main" val="188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Памятники макаронам</a:t>
            </a:r>
            <a:r>
              <a:rPr lang="ru-RU" b="1" i="1" dirty="0">
                <a:solidFill>
                  <a:srgbClr val="C00000"/>
                </a:solidFill>
              </a:rPr>
              <a:t/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81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b="1" i="1" dirty="0"/>
              <a:t>Первый памятник макаронам в России был открыт 26 июля 2008 года в деревне Петрово Калужской области в рамках первого в России фуд фестиваля «Мир Макарон».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1800" y="3717032"/>
            <a:ext cx="3333750" cy="27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История возникновения </a:t>
            </a:r>
            <a:r>
              <a:rPr lang="ru-RU" sz="3600" b="1" i="1" dirty="0" smtClean="0">
                <a:solidFill>
                  <a:srgbClr val="C00000"/>
                </a:solidFill>
              </a:rPr>
              <a:t>макарон</a:t>
            </a:r>
            <a:br>
              <a:rPr lang="ru-RU" sz="36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          </a:t>
            </a:r>
            <a:r>
              <a:rPr lang="ru-RU" sz="2000" b="1" i="1" dirty="0" smtClean="0"/>
              <a:t> </a:t>
            </a:r>
            <a:r>
              <a:rPr lang="ru-RU" sz="2000" b="1" i="1" dirty="0"/>
              <a:t>Макароны изобрели очень давно, и точно установить время и место сейчас невозможно. Известно лишь, что макароны были известны еще в IV тысячелетии до нашей эры. В египетских гробницах находили изображения людей, которые занимались изготовлением лапши. Да и в саркофагах находили остатки положенной для долгой дороги в Царство мертвых лапши.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33512" y="3645024"/>
            <a:ext cx="2562423" cy="24811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2562423" cy="2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1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3312368"/>
          </a:xfrm>
        </p:spPr>
        <p:txBody>
          <a:bodyPr>
            <a:noAutofit/>
          </a:bodyPr>
          <a:lstStyle/>
          <a:p>
            <a:r>
              <a:rPr lang="ru-RU" sz="2400" b="1" i="1" dirty="0"/>
              <a:t>Культуру изготовления макаронных изделий по миру разнесли римляне. Они считали, что макароны придумали Боги. Археологические находки — скалки, ножи для резки теста — доказывают, что лапшу знали и любили и в Древней Греции. В древнегреческой мифологии существует сказание, что бог Вулкан изобрел машину, которая изготавливала длинные и тонкие нити из теста — прообраз спагетти. Летом 2005 года при раскопках древнего поселения Лацзянь на берегу реки Хуанхэ археологами был найден горшок с лапшой, возраст которого составляет 4 000 лет. </a:t>
            </a:r>
            <a:br>
              <a:rPr lang="ru-RU" sz="2400" b="1" i="1" dirty="0"/>
            </a:br>
            <a:endParaRPr lang="ru-RU" sz="2400" b="1" i="1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4221088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3096344"/>
          </a:xfrm>
        </p:spPr>
        <p:txBody>
          <a:bodyPr>
            <a:noAutofit/>
          </a:bodyPr>
          <a:lstStyle/>
          <a:p>
            <a:r>
              <a:rPr lang="ru-RU" sz="3200" b="1" i="1" dirty="0"/>
              <a:t> Из сохранившихся источников известно, что в 1292г. макароны привез в Италию Марко  Поло из Китая.</a:t>
            </a:r>
            <a:br>
              <a:rPr lang="ru-RU" sz="3200" b="1" i="1" dirty="0"/>
            </a:br>
            <a:r>
              <a:rPr lang="ru-RU" sz="3200" b="1" i="1" dirty="0"/>
              <a:t>  Сейчас все привыкли считать родиной макарон Италию. </a:t>
            </a:r>
            <a:br>
              <a:rPr lang="ru-RU" sz="3200" b="1" i="1" dirty="0"/>
            </a:br>
            <a:endParaRPr lang="ru-RU" sz="32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620688"/>
            <a:ext cx="410445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5848" y="3284984"/>
            <a:ext cx="7560840" cy="30963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i="1" dirty="0"/>
              <a:t> Из сохранившихся источников известно, что в 1292г. макароны привез в Италию Марко  Поло из Китая.</a:t>
            </a:r>
          </a:p>
          <a:p>
            <a:pPr marL="0" indent="0">
              <a:buNone/>
            </a:pPr>
            <a:r>
              <a:rPr lang="ru-RU" b="1" i="1" dirty="0"/>
              <a:t>  Сейчас все привыкли считать родиной макарон Италию. </a:t>
            </a:r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201"/>
            <a:ext cx="381642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73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0160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Происхождение  </a:t>
            </a:r>
            <a:r>
              <a:rPr lang="ru-RU" b="1" i="1" dirty="0">
                <a:solidFill>
                  <a:srgbClr val="C00000"/>
                </a:solidFill>
              </a:rPr>
              <a:t>слова «макароны».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7951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/>
              <a:t>Согласно одной из </a:t>
            </a:r>
            <a:r>
              <a:rPr lang="ru-RU" b="1" i="1" dirty="0" smtClean="0"/>
              <a:t>легенд, </a:t>
            </a:r>
            <a:r>
              <a:rPr lang="ru-RU" b="1" i="1" dirty="0"/>
              <a:t>причудливые изделия из теста изобрел житель Неаполя, владелец таверны Марко Арони. Однажды его дочь играла с тестом, сворачивала его в длинные, очень тонкие трубочки и развешивала их на веревке для белья. Отец увидел странные «игрушки» дочери, сварил трубочки и подал их гостям с томатным соусом. Тем поданное блюдо понравилось, и таверна стала весьма популярным местом. В честь находчивого итальянца и назвали излюбленную пищу итальянцев.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172819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6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1440160"/>
          </a:xfrm>
        </p:spPr>
        <p:txBody>
          <a:bodyPr>
            <a:noAutofit/>
          </a:bodyPr>
          <a:lstStyle/>
          <a:p>
            <a:r>
              <a:rPr lang="ru-RU" sz="3600" b="1" i="1" dirty="0"/>
              <a:t> Лингвисты уверяют, что само слово «макароны» отнюдь не итальянского происхождения. Будто бы произошло оно от греческих слов makros, что означает «длинный», и makares — «благословенный».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17033"/>
            <a:ext cx="5482952" cy="22322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5472608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01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0751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i="1" dirty="0">
                <a:solidFill>
                  <a:srgbClr val="C00000"/>
                </a:solidFill>
              </a:rPr>
              <a:t>Макароны в России</a:t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957142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/>
              <a:t>Примерно в XVIII веке макароны появились и в России. В 1797 году в Одессе была официально зарегистрирована первая макаронная фабрика. А ровно через 100 лет на улицах Москвы появилась картина с необычной рекламой: «Паровая макаронная фабрика Динг, 1000 пудов в сутки».   </a:t>
            </a:r>
          </a:p>
          <a:p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1433"/>
            <a:ext cx="180020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157192"/>
            <a:ext cx="2143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03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>
                <a:solidFill>
                  <a:srgbClr val="C00000"/>
                </a:solidFill>
              </a:rPr>
              <a:t>Всемирный </a:t>
            </a:r>
            <a:r>
              <a:rPr lang="ru-RU" b="1" i="1" dirty="0">
                <a:solidFill>
                  <a:srgbClr val="C00000"/>
                </a:solidFill>
              </a:rPr>
              <a:t>день макарон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0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i="1" dirty="0"/>
              <a:t>25 октября отмечается «Всемирный день пасты» (World Pasta Day), являющейся символом итальянской кухни. Считается, что эта дата выбрана не случайно – это день рождения Колумба, самого знаменитого любителя пасты. </a:t>
            </a:r>
          </a:p>
          <a:p>
            <a:pPr marL="0" indent="0">
              <a:buNone/>
            </a:pPr>
            <a:r>
              <a:rPr lang="ru-RU" sz="2600" b="1" i="1" dirty="0"/>
              <a:t>В рамках празднования проводятся различные научные конференции, культурные и развлекательные мероприятия, конкурсы, мастер-классы и, конечно же, паста во всех видах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4328" y="188640"/>
            <a:ext cx="1368152" cy="136815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71800" y="5301208"/>
            <a:ext cx="14382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5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Музей </a:t>
            </a:r>
            <a:r>
              <a:rPr lang="ru-RU" b="1" i="1" dirty="0">
                <a:solidFill>
                  <a:srgbClr val="C00000"/>
                </a:solidFill>
              </a:rPr>
              <a:t>макарон</a:t>
            </a:r>
            <a:br>
              <a:rPr lang="ru-RU" b="1" i="1" dirty="0">
                <a:solidFill>
                  <a:srgbClr val="C00000"/>
                </a:solidFill>
              </a:rPr>
            </a:b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/>
              <a:t>Любимое блюдо итальянцев это макароны, или, как принято называть их в Италии, паста. Поэтому не случайно наличие именно в Италии Национального музея макарон и Музея спагетти.</a:t>
            </a:r>
          </a:p>
          <a:p>
            <a:pPr marL="0" indent="0">
              <a:buNone/>
            </a:pPr>
            <a:r>
              <a:rPr lang="ru-RU" sz="2800" b="1" i="1" dirty="0"/>
              <a:t>Национальный музей </a:t>
            </a:r>
            <a:r>
              <a:rPr lang="ru-RU" sz="2800" b="1" i="1" dirty="0" smtClean="0"/>
              <a:t>макарон открыт </a:t>
            </a:r>
            <a:r>
              <a:rPr lang="ru-RU" sz="2800" b="1" i="1" dirty="0"/>
              <a:t>в Риме в 1993 году. </a:t>
            </a:r>
            <a:r>
              <a:rPr lang="ru-RU" sz="2800" b="1" i="1" dirty="0" smtClean="0"/>
              <a:t>11 </a:t>
            </a:r>
            <a:r>
              <a:rPr lang="ru-RU" sz="2800" b="1" i="1" dirty="0"/>
              <a:t>залов этого уникального музея представляют 8 столетий истории популярного итальянского блюда, ставшего уже интернациональным.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04248" y="4941168"/>
            <a:ext cx="2181622" cy="164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253</TotalTime>
  <Words>476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Фестиваль макарон</vt:lpstr>
      <vt:lpstr>История возникновения макарон            Макароны изобрели очень давно, и точно установить время и место сейчас невозможно. Известно лишь, что макароны были известны еще в IV тысячелетии до нашей эры. В египетских гробницах находили изображения людей, которые занимались изготовлением лапши. Да и в саркофагах находили остатки положенной для долгой дороги в Царство мертвых лапши. </vt:lpstr>
      <vt:lpstr>Культуру изготовления макаронных изделий по миру разнесли римляне. Они считали, что макароны придумали Боги. Археологические находки — скалки, ножи для резки теста — доказывают, что лапшу знали и любили и в Древней Греции. В древнегреческой мифологии существует сказание, что бог Вулкан изобрел машину, которая изготавливала длинные и тонкие нити из теста — прообраз спагетти. Летом 2005 года при раскопках древнего поселения Лацзянь на берегу реки Хуанхэ археологами был найден горшок с лапшой, возраст которого составляет 4 000 лет.  </vt:lpstr>
      <vt:lpstr> Из сохранившихся источников известно, что в 1292г. макароны привез в Италию Марко  Поло из Китая.   Сейчас все привыкли считать родиной макарон Италию.  </vt:lpstr>
      <vt:lpstr> Происхождение  слова «макароны». </vt:lpstr>
      <vt:lpstr> Лингвисты уверяют, что само слово «макароны» отнюдь не итальянского происхождения. Будто бы произошло оно от греческих слов makros, что означает «длинный», и makares — «благословенный». </vt:lpstr>
      <vt:lpstr>Макароны в России </vt:lpstr>
      <vt:lpstr>Всемирный день макарон</vt:lpstr>
      <vt:lpstr>Музей макарон </vt:lpstr>
      <vt:lpstr>Памятники макаронам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Мама-Папа</dc:creator>
  <cp:lastModifiedBy>Мама-Папа</cp:lastModifiedBy>
  <cp:revision>25</cp:revision>
  <dcterms:created xsi:type="dcterms:W3CDTF">2013-03-29T16:47:29Z</dcterms:created>
  <dcterms:modified xsi:type="dcterms:W3CDTF">2013-04-21T09:10:52Z</dcterms:modified>
</cp:coreProperties>
</file>