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1370" autoAdjust="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7479-3A78-4570-979F-A97E3D73A6F4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2616-FB5F-417F-8993-6A3C0E0C9E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Экскурсия в КГБОУ НПО «ПУ-71» на традиционный День открытых дверей.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Вниманию ребят был представлен мастер-класс по профессии повар-кондитер.</a:t>
            </a:r>
            <a:endParaRPr lang="ru-RU" sz="2800" dirty="0"/>
          </a:p>
        </p:txBody>
      </p:sp>
      <p:pic>
        <p:nvPicPr>
          <p:cNvPr id="9218" name="Picture 2" descr="C:\Documents and Settings\Таня\Рабочий стол\училище\DSCN44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лаборатории была продемонстрирована техника </a:t>
            </a:r>
            <a:r>
              <a:rPr lang="ru-RU" sz="2800" dirty="0" err="1" smtClean="0"/>
              <a:t>карвинга</a:t>
            </a:r>
            <a:r>
              <a:rPr lang="ru-RU" sz="2800" dirty="0" smtClean="0"/>
              <a:t>, показана сервировка праздничного стола.</a:t>
            </a:r>
            <a:endParaRPr lang="ru-RU" sz="2800" dirty="0"/>
          </a:p>
        </p:txBody>
      </p:sp>
      <p:pic>
        <p:nvPicPr>
          <p:cNvPr id="10242" name="Picture 2" descr="C:\Documents and Settings\Таня\Рабочий стол\училище\DSCN44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Букет, составленный из овощей и фруктов, впечатлил даже  юношей.</a:t>
            </a:r>
            <a:endParaRPr lang="ru-RU" sz="2400" dirty="0"/>
          </a:p>
        </p:txBody>
      </p:sp>
      <p:pic>
        <p:nvPicPr>
          <p:cNvPr id="11266" name="Picture 2" descr="C:\Documents and Settings\Таня\Рабочий стол\училище\DSCN440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Мастер-класс по украшению тортов</a:t>
            </a:r>
            <a:endParaRPr lang="ru-RU" sz="2800" dirty="0"/>
          </a:p>
        </p:txBody>
      </p:sp>
      <p:pic>
        <p:nvPicPr>
          <p:cNvPr id="12290" name="Picture 2" descr="C:\Documents and Settings\Таня\Рабочий стол\училище\DSCN44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212976"/>
            <a:ext cx="3995936" cy="3645024"/>
          </a:xfrm>
          <a:prstGeom prst="rect">
            <a:avLst/>
          </a:prstGeom>
          <a:noFill/>
        </p:spPr>
      </p:pic>
      <p:pic>
        <p:nvPicPr>
          <p:cNvPr id="12291" name="Picture 3" descr="C:\Documents and Settings\Таня\Рабочий стол\училище\DSCN442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4464496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общежитии училища всё на высшем уровне</a:t>
            </a:r>
            <a:endParaRPr lang="ru-RU" sz="2800" dirty="0"/>
          </a:p>
        </p:txBody>
      </p:sp>
      <p:pic>
        <p:nvPicPr>
          <p:cNvPr id="13314" name="Picture 2" descr="C:\Documents and Settings\Таня\Рабочий стол\училище\DSCN443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492896"/>
            <a:ext cx="4427984" cy="5257800"/>
          </a:xfrm>
          <a:prstGeom prst="rect">
            <a:avLst/>
          </a:prstGeom>
          <a:noFill/>
        </p:spPr>
      </p:pic>
      <p:pic>
        <p:nvPicPr>
          <p:cNvPr id="13315" name="Picture 3" descr="C:\Documents and Settings\Таня\Рабочий стол\училище\DSCN443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457200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 сколько книг, газет, журналов есть в библиотеке!</a:t>
            </a:r>
            <a:endParaRPr lang="ru-RU" sz="2800" dirty="0"/>
          </a:p>
        </p:txBody>
      </p:sp>
      <p:pic>
        <p:nvPicPr>
          <p:cNvPr id="14338" name="Picture 2" descr="C:\Documents and Settings\Таня\Рабочий стол\училище\DSCN444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Была возможность прокатиться на тракторе, и девушки с нескрываемой радостью этим воспользовались</a:t>
            </a:r>
            <a:endParaRPr lang="ru-RU" sz="2800" dirty="0"/>
          </a:p>
        </p:txBody>
      </p:sp>
      <p:pic>
        <p:nvPicPr>
          <p:cNvPr id="15362" name="Picture 2" descr="C:\Documents and Settings\Таня\Рабочий стол\училище\DSCN44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Экскурсия подходила к концу. Время прошло быстро и незаметно, а на прощание перед гостями выступила молодёжная агитбригада.</a:t>
            </a:r>
            <a:endParaRPr lang="ru-RU" sz="2800" dirty="0"/>
          </a:p>
        </p:txBody>
      </p:sp>
      <p:pic>
        <p:nvPicPr>
          <p:cNvPr id="16386" name="Picture 2" descr="C:\Documents and Settings\Таня\Рабочий стол\училище\DSCN44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848871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22.03.13.группа учащихся 9-го класса МКОУ «ТООШ» побывала на экскурсии в КГБОУНПО «ПУ-71»</a:t>
            </a:r>
            <a:endParaRPr lang="ru-RU" sz="2800" dirty="0"/>
          </a:p>
        </p:txBody>
      </p:sp>
      <p:pic>
        <p:nvPicPr>
          <p:cNvPr id="1026" name="Picture 2" descr="C:\Documents and Settings\Таня\Рабочий стол\училище\Копия DSCN45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4384080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празднично  украшенном холле гостей-учащихся школ </a:t>
            </a:r>
            <a:r>
              <a:rPr lang="ru-RU" sz="2800" dirty="0" err="1" smtClean="0"/>
              <a:t>Кытмановского</a:t>
            </a:r>
            <a:r>
              <a:rPr lang="ru-RU" sz="2800" dirty="0" smtClean="0"/>
              <a:t>, Целинного, </a:t>
            </a:r>
            <a:r>
              <a:rPr lang="ru-RU" sz="2800" dirty="0" err="1" smtClean="0"/>
              <a:t>Ельцовского</a:t>
            </a:r>
            <a:r>
              <a:rPr lang="ru-RU" sz="2800" dirty="0" smtClean="0"/>
              <a:t> и </a:t>
            </a:r>
            <a:r>
              <a:rPr lang="ru-RU" sz="2800" dirty="0" err="1" smtClean="0"/>
              <a:t>Тогульского</a:t>
            </a:r>
            <a:r>
              <a:rPr lang="ru-RU" sz="2800" dirty="0" smtClean="0"/>
              <a:t> районов встречают девушки в народных костюмах.</a:t>
            </a:r>
            <a:endParaRPr lang="ru-RU" sz="2800" dirty="0"/>
          </a:p>
        </p:txBody>
      </p:sp>
      <p:pic>
        <p:nvPicPr>
          <p:cNvPr id="2050" name="Picture 2" descr="C:\Documents and Settings\Таня\Рабочий стол\училище\DSCN43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619268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Всех присутствующих  распределили на группы и они вместе с экскурсоводами  приступили к знакомству  с училищем.</a:t>
            </a:r>
            <a:endParaRPr lang="ru-RU" sz="2400" dirty="0"/>
          </a:p>
        </p:txBody>
      </p:sp>
      <p:pic>
        <p:nvPicPr>
          <p:cNvPr id="3074" name="Picture 2" descr="C:\Documents and Settings\Таня\Рабочий стол\училище\DSCN43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84076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светлых уютных кабинетах гостей встречают преподаватели общеобразовательных дисциплин.</a:t>
            </a:r>
            <a:endParaRPr lang="ru-RU" sz="2800" dirty="0"/>
          </a:p>
        </p:txBody>
      </p:sp>
      <p:pic>
        <p:nvPicPr>
          <p:cNvPr id="4098" name="Picture 2" descr="C:\Documents and Settings\Таня\Рабочий стол\училище\DSCN43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556792"/>
            <a:ext cx="6473693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кабинете химии. Занятия проводятся с использованием ИКТ.</a:t>
            </a:r>
            <a:endParaRPr lang="ru-RU" sz="2800" dirty="0"/>
          </a:p>
        </p:txBody>
      </p:sp>
      <p:pic>
        <p:nvPicPr>
          <p:cNvPr id="5122" name="Picture 2" descr="C:\Documents and Settings\Таня\Рабочий стол\училище\DSCN43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Приятное впечатление производят аудитории училища. Здесь работают опытные преподаватели, такие как, </a:t>
            </a:r>
            <a:r>
              <a:rPr lang="ru-RU" sz="2800" dirty="0" err="1" smtClean="0"/>
              <a:t>Кутеева</a:t>
            </a:r>
            <a:r>
              <a:rPr lang="ru-RU" sz="2800" dirty="0" smtClean="0"/>
              <a:t> В.И.</a:t>
            </a:r>
            <a:endParaRPr lang="ru-RU" sz="2800" dirty="0"/>
          </a:p>
        </p:txBody>
      </p:sp>
      <p:pic>
        <p:nvPicPr>
          <p:cNvPr id="6146" name="Picture 2" descr="C:\Documents and Settings\Таня\Рабочий стол\училище\DSCN438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кабинете математики</a:t>
            </a:r>
            <a:endParaRPr lang="ru-RU" sz="2800" dirty="0"/>
          </a:p>
        </p:txBody>
      </p:sp>
      <p:pic>
        <p:nvPicPr>
          <p:cNvPr id="7170" name="Picture 2" descr="C:\Documents and Settings\Таня\Рабочий стол\училище\DSCN439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спортзале училища проходят занятия по физкультуре, а также соревнования</a:t>
            </a:r>
            <a:endParaRPr lang="ru-RU" sz="2800" dirty="0"/>
          </a:p>
        </p:txBody>
      </p:sp>
      <p:pic>
        <p:nvPicPr>
          <p:cNvPr id="8194" name="Picture 2" descr="C:\Documents and Settings\Таня\Рабочий стол\училище\DSCN439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204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Экскурсия в КГБОУ НПО «ПУ-71» на традиционный День открытых дверей.</vt:lpstr>
      <vt:lpstr>22.03.13.группа учащихся 9-го класса МКОУ «ТООШ» побывала на экскурсии в КГБОУНПО «ПУ-71»</vt:lpstr>
      <vt:lpstr>В празднично  украшенном холле гостей-учащихся школ Кытмановского, Целинного, Ельцовского и Тогульского районов встречают девушки в народных костюмах.</vt:lpstr>
      <vt:lpstr>Всех присутствующих  распределили на группы и они вместе с экскурсоводами  приступили к знакомству  с училищем.</vt:lpstr>
      <vt:lpstr>В светлых уютных кабинетах гостей встречают преподаватели общеобразовательных дисциплин.</vt:lpstr>
      <vt:lpstr>В кабинете химии. Занятия проводятся с использованием ИКТ.</vt:lpstr>
      <vt:lpstr>Приятное впечатление производят аудитории училища. Здесь работают опытные преподаватели, такие как, Кутеева В.И.</vt:lpstr>
      <vt:lpstr>В кабинете математики</vt:lpstr>
      <vt:lpstr>В спортзале училища проходят занятия по физкультуре, а также соревнования</vt:lpstr>
      <vt:lpstr>Вниманию ребят был представлен мастер-класс по профессии повар-кондитер.</vt:lpstr>
      <vt:lpstr>В лаборатории была продемонстрирована техника карвинга, показана сервировка праздничного стола.</vt:lpstr>
      <vt:lpstr>Букет, составленный из овощей и фруктов, впечатлил даже  юношей.</vt:lpstr>
      <vt:lpstr>Мастер-класс по украшению тортов</vt:lpstr>
      <vt:lpstr>В общежитии училища всё на высшем уровне</vt:lpstr>
      <vt:lpstr>А сколько книг, газет, журналов есть в библиотеке!</vt:lpstr>
      <vt:lpstr>Была возможность прокатиться на тракторе, и девушки с нескрываемой радостью этим воспользовались</vt:lpstr>
      <vt:lpstr>Экскурсия подходила к концу. Время прошло быстро и незаметно, а на прощание перед гостями выступила молодёжная агитбригада.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КГБОУ НПО «ПУ-71»</dc:title>
  <dc:creator>Админ</dc:creator>
  <cp:lastModifiedBy>дир</cp:lastModifiedBy>
  <cp:revision>11</cp:revision>
  <dcterms:created xsi:type="dcterms:W3CDTF">2013-04-21T14:54:16Z</dcterms:created>
  <dcterms:modified xsi:type="dcterms:W3CDTF">2013-04-22T02:37:16Z</dcterms:modified>
</cp:coreProperties>
</file>