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EC30D8-1FB6-4E61-91A8-C3C91D12B69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CE8307-0FF1-4DCE-B04F-DA70ACA7A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/>
          <a:lstStyle/>
          <a:p>
            <a:r>
              <a:rPr lang="ru-RU" dirty="0" smtClean="0"/>
              <a:t>Быть добрым надо по привычке</a:t>
            </a:r>
            <a:endParaRPr lang="ru-RU" dirty="0"/>
          </a:p>
        </p:txBody>
      </p:sp>
      <p:pic>
        <p:nvPicPr>
          <p:cNvPr id="4" name="Picture 2" descr="E:\школа\анимация картинки\f_17229859.gif"/>
          <p:cNvPicPr>
            <a:picLocks noGrp="1"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32037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школа\анимация картинки\f_17229859.gif"/>
          <p:cNvPicPr>
            <a:picLocks noGrp="1"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49488"/>
            <a:ext cx="45259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добрые дела</a:t>
            </a:r>
            <a:endParaRPr lang="ru-RU" dirty="0"/>
          </a:p>
        </p:txBody>
      </p:sp>
      <p:pic>
        <p:nvPicPr>
          <p:cNvPr id="1026" name="Picture 2" descr="C:\Documents and Settings\user\Рабочий стол\Для сайта\SAM_16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4540" y="1550035"/>
            <a:ext cx="8038407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DSCN04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«Ромашка»</a:t>
            </a:r>
            <a:endParaRPr lang="ru-RU" dirty="0"/>
          </a:p>
        </p:txBody>
      </p:sp>
      <p:pic>
        <p:nvPicPr>
          <p:cNvPr id="2050" name="Picture 2" descr="C:\Users\User\Desktop\DSCN08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Думаем о пожилых людях</a:t>
            </a:r>
            <a:endParaRPr lang="ru-RU" dirty="0"/>
          </a:p>
        </p:txBody>
      </p:sp>
      <p:pic>
        <p:nvPicPr>
          <p:cNvPr id="4098" name="Picture 2" descr="C:\Users\User\Desktop\DSCN08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Спешим с поздравлением!</a:t>
            </a:r>
            <a:endParaRPr lang="ru-RU" dirty="0"/>
          </a:p>
        </p:txBody>
      </p:sp>
      <p:pic>
        <p:nvPicPr>
          <p:cNvPr id="5122" name="Picture 2" descr="C:\Users\User\Desktop\DSCN08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Кому-то нужна наша помощь</a:t>
            </a:r>
            <a:endParaRPr lang="ru-RU" dirty="0"/>
          </a:p>
        </p:txBody>
      </p:sp>
      <p:pic>
        <p:nvPicPr>
          <p:cNvPr id="1026" name="Picture 2" descr="C:\Users\User\Desktop\DSCN10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6224" y="1550035"/>
            <a:ext cx="6035040" cy="452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Когда будешь делать какое-нибудь добро, заметь, что во время свершения доброго дела получаешь такое же удовольствие, какое получает  и тот человек.</a:t>
            </a:r>
            <a:endParaRPr lang="ru-RU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Добро и зло творить всегда</a:t>
            </a:r>
          </a:p>
          <a:p>
            <a:pPr>
              <a:buNone/>
            </a:pPr>
            <a:r>
              <a:rPr lang="ru-RU" sz="4800" dirty="0" smtClean="0"/>
              <a:t>    Во власти всех людей.</a:t>
            </a:r>
          </a:p>
          <a:p>
            <a:pPr>
              <a:buNone/>
            </a:pPr>
            <a:r>
              <a:rPr lang="ru-RU" sz="4800" dirty="0"/>
              <a:t> </a:t>
            </a:r>
            <a:r>
              <a:rPr lang="ru-RU" sz="4800" dirty="0" smtClean="0"/>
              <a:t>   Но зло творится без труда,</a:t>
            </a:r>
          </a:p>
          <a:p>
            <a:pPr>
              <a:buNone/>
            </a:pPr>
            <a:r>
              <a:rPr lang="ru-RU" sz="4800" dirty="0"/>
              <a:t> </a:t>
            </a:r>
            <a:r>
              <a:rPr lang="ru-RU" sz="4800" dirty="0" smtClean="0"/>
              <a:t>   Добро творить трудней. </a:t>
            </a:r>
            <a:endParaRPr lang="ru-RU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1.Проникнемся уважением к общечеловеческим нравственным ценностям.</a:t>
            </a:r>
          </a:p>
          <a:p>
            <a:r>
              <a:rPr lang="ru-RU" sz="3200" dirty="0" smtClean="0"/>
              <a:t>2.Будем учиться вырабатывать свою точку зрения.</a:t>
            </a:r>
          </a:p>
          <a:p>
            <a:r>
              <a:rPr lang="ru-RU" sz="3200" dirty="0" smtClean="0"/>
              <a:t>3.Будем учиться сопереживать другим людям , лучше понимать их чувства , мотивы поведения.</a:t>
            </a:r>
          </a:p>
          <a:p>
            <a:r>
              <a:rPr lang="ru-RU" sz="3200" dirty="0" smtClean="0"/>
              <a:t>4. Задумаемся о своём месте в жизни.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Добра и зла исток – в душе у нас , а не вовне.</a:t>
            </a:r>
            <a:endParaRPr lang="ru-RU" sz="6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Добро –всё положительное, хорошее, ласковое , приветливое ; поступок , приносящий пользу.</a:t>
            </a:r>
          </a:p>
          <a:p>
            <a:r>
              <a:rPr lang="ru-RU" sz="3200" dirty="0" smtClean="0"/>
              <a:t>Добрый человек –  </a:t>
            </a:r>
            <a:r>
              <a:rPr lang="ru-RU" sz="3200" dirty="0" err="1" smtClean="0"/>
              <a:t>человек</a:t>
            </a:r>
            <a:r>
              <a:rPr lang="ru-RU" sz="3200" dirty="0" smtClean="0"/>
              <a:t> , обладающий мягким характером , расположенный к людям , сострадательный , сердечный.</a:t>
            </a:r>
          </a:p>
          <a:p>
            <a:r>
              <a:rPr lang="ru-RU" sz="3200" dirty="0" smtClean="0"/>
              <a:t>Доброта – отзывчивость , душевное расположение к людям , стремление делать добро другим.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Зло – всё дурное , плохое , вредное , гнев , досада.</a:t>
            </a:r>
          </a:p>
          <a:p>
            <a:r>
              <a:rPr lang="ru-RU" sz="3200" dirty="0" smtClean="0"/>
              <a:t>Злой человек – </a:t>
            </a:r>
            <a:r>
              <a:rPr lang="ru-RU" sz="3200" dirty="0" err="1" smtClean="0"/>
              <a:t>человек</a:t>
            </a:r>
            <a:r>
              <a:rPr lang="ru-RU" sz="3200" dirty="0" smtClean="0"/>
              <a:t>  недоброжелательный , проникнутый враждой , ненавистью.</a:t>
            </a:r>
          </a:p>
          <a:p>
            <a:r>
              <a:rPr lang="ru-RU" sz="3200" dirty="0" smtClean="0"/>
              <a:t>Злоба – чувство недоброжелательности , враждебности по отношению к другим , желание причинить зло.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        Добро      многогранно</a:t>
            </a:r>
            <a:endParaRPr lang="ru-RU" sz="7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Когда кто-нибудь совершает для другого доброе дело , радуйтесь. Сразу два человека стали счастливы.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                        </a:t>
            </a:r>
            <a:r>
              <a:rPr lang="ru-RU" sz="4400" dirty="0" err="1" smtClean="0"/>
              <a:t>К.Пеппер</a:t>
            </a:r>
            <a:endParaRPr lang="ru-RU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с продолжением…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      Юноша и морские звёзды.</a:t>
            </a:r>
          </a:p>
          <a:p>
            <a:pPr>
              <a:buNone/>
            </a:pPr>
            <a:r>
              <a:rPr lang="ru-RU" sz="2400" dirty="0" smtClean="0"/>
              <a:t>           Как-то на рассвете старик шёл по берегу моря и увидел юношу, который подбирал на песке морских звёзд и бросал их в воду. Старик спросил, для чего он это делает. Юноша ответил, что звёзды могут засохнуть и умереть под лучами жаркого солнца.</a:t>
            </a:r>
          </a:p>
          <a:p>
            <a:pPr>
              <a:buNone/>
            </a:pPr>
            <a:r>
              <a:rPr lang="ru-RU" sz="2400" dirty="0" smtClean="0"/>
              <a:t>        - Но ведь побережье тянется на многие мили, а морских звёзд миллионы . Что толку в твоих усилиях ! -сказал старик.</a:t>
            </a:r>
          </a:p>
          <a:p>
            <a:pPr>
              <a:buNone/>
            </a:pPr>
            <a:r>
              <a:rPr lang="ru-RU" sz="2400" dirty="0" smtClean="0"/>
              <a:t>        Юноша взглянул на морскую звезду, которую держал в руках, бросил её в море и тихо произнёс :</a:t>
            </a:r>
          </a:p>
          <a:p>
            <a:pPr>
              <a:buNone/>
            </a:pPr>
            <a:r>
              <a:rPr lang="ru-RU" sz="2400" dirty="0" smtClean="0"/>
              <a:t>       - ?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</TotalTime>
  <Words>339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Быть добрым надо по привычке</vt:lpstr>
      <vt:lpstr>Слайд 2</vt:lpstr>
      <vt:lpstr>Сегодня мы :</vt:lpstr>
      <vt:lpstr>Слайд 4</vt:lpstr>
      <vt:lpstr>Слайд 5</vt:lpstr>
      <vt:lpstr>Слайд 6</vt:lpstr>
      <vt:lpstr>Слайд 7</vt:lpstr>
      <vt:lpstr>Слайд 8</vt:lpstr>
      <vt:lpstr>Рассказ с продолжением…</vt:lpstr>
      <vt:lpstr>Наши добрые дела</vt:lpstr>
      <vt:lpstr>Слайд 11</vt:lpstr>
      <vt:lpstr>Акция «Ромашка»</vt:lpstr>
      <vt:lpstr>Думаем о пожилых людях</vt:lpstr>
      <vt:lpstr>Спешим с поздравлением!</vt:lpstr>
      <vt:lpstr>Кому-то нужна наша помощь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добрым надо по привычке</dc:title>
  <dc:creator>user</dc:creator>
  <cp:lastModifiedBy>user</cp:lastModifiedBy>
  <cp:revision>11</cp:revision>
  <dcterms:created xsi:type="dcterms:W3CDTF">2013-04-19T05:14:21Z</dcterms:created>
  <dcterms:modified xsi:type="dcterms:W3CDTF">2013-04-22T04:24:10Z</dcterms:modified>
</cp:coreProperties>
</file>