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1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F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400" autoAdjust="0"/>
  </p:normalViewPr>
  <p:slideViewPr>
    <p:cSldViewPr>
      <p:cViewPr varScale="1">
        <p:scale>
          <a:sx n="68" d="100"/>
          <a:sy n="68" d="100"/>
        </p:scale>
        <p:origin x="-5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590E-F1A2-401A-A724-DAE91636AE6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78B81-B36E-4F29-AD38-45CAD9BA5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17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920A4F9-A4EC-407E-944D-DCD08E349B8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3A0FE577-75BC-40AB-9A64-4038B19A43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Навстречу конкурсу «Надежда»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Ребята из 8 «Б» класса с большой ответственностью подошли к участию в городском конкурсе детского творчества «Надежда», который в этом году проходит под девизом: «Мир вокруг нас».  Каждый по своим возможностям с помощью учителя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Готовцевой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Елены Александровны приготовил работу. Мы использовали различные техники – аппликации, работу с гуашью и акварелью,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Работа Трифона называется «Я – часть этого мира»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ика-3\Desktop\IMAG0329.jpg"/>
          <p:cNvPicPr>
            <a:picLocks noGrp="1"/>
          </p:cNvPicPr>
          <p:nvPr>
            <p:ph idx="1"/>
          </p:nvPr>
        </p:nvPicPr>
        <p:blipFill>
          <a:blip r:embed="rId2" cstate="print">
            <a:lum contrast="4000"/>
          </a:blip>
          <a:srcRect l="4677" r="12331"/>
          <a:stretch>
            <a:fillRect/>
          </a:stretch>
        </p:blipFill>
        <p:spPr bwMode="auto">
          <a:xfrm>
            <a:off x="1761664" y="1806575"/>
            <a:ext cx="5620671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5113" cy="924475"/>
          </a:xfrm>
          <a:solidFill>
            <a:srgbClr val="00B0F0"/>
          </a:solidFill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Глеб представляет несколько работ, одна из них – «Летим в космос»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ика-3\Desktop\Готовимся к Надежде\IMAG032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2278" y="2054095"/>
            <a:ext cx="5939444" cy="355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125113" cy="86409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Илья с мечтой о летних каникулах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выполнил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аппликацию на тему любимой дачи в деревне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Ника-3\Desktop\Готовимся к Надежде\IMAG0335.jpg"/>
          <p:cNvPicPr>
            <a:picLocks noGrp="1"/>
          </p:cNvPicPr>
          <p:nvPr>
            <p:ph idx="1"/>
          </p:nvPr>
        </p:nvPicPr>
        <p:blipFill>
          <a:blip r:embed="rId2" cstate="print"/>
          <a:srcRect l="15153" r="11516"/>
          <a:stretch>
            <a:fillRect/>
          </a:stretch>
        </p:blipFill>
        <p:spPr bwMode="auto">
          <a:xfrm>
            <a:off x="1331640" y="2060848"/>
            <a:ext cx="65527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Ваня представляет весеннюю картинку в стиле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декупаж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ика-3\Desktop\Готовимся к Надежде\IMAG03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78" y="2054095"/>
            <a:ext cx="5939444" cy="355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Геворг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(надомная форма обучения) вспоминает о своей далёкой Родине - Армении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DCIM\395MEDIA\IMAG03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976653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все вместе мы нарисовали нашу любимую школу и всех нас!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ика-3\Desktop\Готовимся к Надежде\IMAG03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047" y="2008375"/>
            <a:ext cx="5685905" cy="3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227</TotalTime>
  <Words>137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Autumn</vt:lpstr>
      <vt:lpstr>Навстречу конкурсу «Надежда»</vt:lpstr>
      <vt:lpstr>Работа Трифона называется «Я – часть этого мира» </vt:lpstr>
      <vt:lpstr>Глеб представляет несколько работ, одна из них – «Летим в космос»</vt:lpstr>
      <vt:lpstr>Илья с мечтой о летних каникулах выполнил аппликацию на тему любимой дачи в деревне </vt:lpstr>
      <vt:lpstr>Ваня представляет весеннюю картинку в стиле декупаж</vt:lpstr>
      <vt:lpstr>Геворг (надомная форма обучения) вспоминает о своей далёкой Родине - Армении</vt:lpstr>
      <vt:lpstr>А все вместе мы нарисовали нашу любимую школу и всех нас!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ЗВЕЗДА</dc:creator>
  <cp:lastModifiedBy>Ника-3</cp:lastModifiedBy>
  <cp:revision>25</cp:revision>
  <dcterms:created xsi:type="dcterms:W3CDTF">2012-11-11T22:05:30Z</dcterms:created>
  <dcterms:modified xsi:type="dcterms:W3CDTF">2013-02-04T17:23:45Z</dcterms:modified>
</cp:coreProperties>
</file>