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3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B13C-81DB-45FF-8A1E-612223DCD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FEC3-C0E7-4D0C-AE44-0D8A5098B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583FE-2496-41EE-9DDF-1C000BC72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92CB2-5ADC-4987-B9DC-96344410F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CFD5-4FF4-468D-8D79-9CEB8D396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F01D-82F6-4841-85AB-E9F01FB26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B5E9-01BB-40F1-9793-F632F1EA45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49A1-8ACF-4975-9523-3CB61B1464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A5D9-490C-47D2-884F-4D10F04A41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3BF6A-B2A1-4D7E-95BC-5EB014DC9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37B8F-0E88-4308-BD88-37E11EF2A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B13C-81DB-45FF-8A1E-612223DCD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FEC3-C0E7-4D0C-AE44-0D8A5098B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583FE-2496-41EE-9DDF-1C000BC72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92CB2-5ADC-4987-B9DC-96344410F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CFD5-4FF4-468D-8D79-9CEB8D396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F01D-82F6-4841-85AB-E9F01FB26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B5E9-01BB-40F1-9793-F632F1EA45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49A1-8ACF-4975-9523-3CB61B1464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A5D9-490C-47D2-884F-4D10F04A41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3BF6A-B2A1-4D7E-95BC-5EB014DC9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37B8F-0E88-4308-BD88-37E11EF2A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1B13C-81DB-45FF-8A1E-612223DCD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FEC3-C0E7-4D0C-AE44-0D8A5098BF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583FE-2496-41EE-9DDF-1C000BC72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92CB2-5ADC-4987-B9DC-96344410F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CFD5-4FF4-468D-8D79-9CEB8D3968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F01D-82F6-4841-85AB-E9F01FB26A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B5E9-01BB-40F1-9793-F632F1EA45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49A1-8ACF-4975-9523-3CB61B1464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A5D9-490C-47D2-884F-4D10F04A41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3BF6A-B2A1-4D7E-95BC-5EB014DC9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37B8F-0E88-4308-BD88-37E11EF2A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8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chemeClr val="bg1"/>
                </a:solidFill>
              </a:defRPr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fld id="{8EB206DD-70B6-4007-96C1-2C0D628A9A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fld id="{8EB206DD-70B6-4007-96C1-2C0D628A9A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fld id="{8EB206DD-70B6-4007-96C1-2C0D628A9A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04FFEFD-BA22-47D8-9B78-3503054E1B16}" type="datetimeFigureOut">
              <a:rPr lang="ru-RU" smtClean="0"/>
              <a:t>22.02.2012</a:t>
            </a:fld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AB03A39-1C33-45EA-8ECC-47E3258E4ACA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1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1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1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1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10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6.xml"/><Relationship Id="rId1" Type="http://schemas.openxmlformats.org/officeDocument/2006/relationships/audio" Target="file:///F:\&#1082;&#1072;&#1083;&#1080;&#1092;&#1086;&#1088;&#1085;&#1080;&#1103;\01-god_bless_america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english\калифорния\j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50072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01-god_bless_ameri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english\калифорния\statu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143667" cy="550072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7497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 Statue of Liberty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8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english\калифорния\statue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5719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english\калифорния\bald_eagle_head_and_american_fla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500594" cy="3819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5" descr="C:\Documents and Settings\Admin\Мои документы\english\калифорния\3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786214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english\калифорния\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14686"/>
            <a:ext cx="335758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Мои документы\english\калифорния\god bless the us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3155">
            <a:off x="626741" y="1066425"/>
            <a:ext cx="2694827" cy="2182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2" name="Picture 4" descr="C:\Documents and Settings\Admin\Мои документы\english\калифорния\t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08016">
            <a:off x="5915479" y="1156625"/>
            <a:ext cx="2619375" cy="2142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english\калифорния\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429420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english\калифорния\statu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500330" cy="4714908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english\калифорния\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2114550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C:\Documents and Settings\Admin\Мои документы\english\калифорния\t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2690778" cy="4677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5" presetClass="entr" presetSubtype="0" repeatCount="2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5" presetClass="entr" presetSubtype="0" repeatCount="2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english\калифорния\statu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6357982" cy="514353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english\калифорния\statue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92907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english\калифорния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2105025" cy="217170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english\калифорния\statu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5000660" cy="3695694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english\калифорния\yy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464343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english\калифорния\god_bless_america_2_xlarg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4500594" cy="285749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Мои документы\english\калифорния\Статуя свобо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429420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english\калифорния\факел статуи свобод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681553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Documents and Settings\Admin\Мои документы\english\калифорния\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4714908" cy="385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">
  <a:themeElements>
    <a:clrScheme name="10195093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19509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19509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95093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1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67</TotalTime>
  <Words>4</Words>
  <Application>Microsoft Office PowerPoint</Application>
  <PresentationFormat>Экран (4:3)</PresentationFormat>
  <Paragraphs>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Тема20</vt:lpstr>
      <vt:lpstr>Оформление по умолчанию</vt:lpstr>
      <vt:lpstr>1_Оформление по умолчанию</vt:lpstr>
      <vt:lpstr>2_Оформление по умолчанию</vt:lpstr>
      <vt:lpstr>Тема21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2012-02-22T15:39:28Z</dcterms:created>
  <dcterms:modified xsi:type="dcterms:W3CDTF">2012-02-22T16:47:23Z</dcterms:modified>
</cp:coreProperties>
</file>