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357019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35716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Внеклассное мероприятие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052736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«Праздников праздник, </a:t>
            </a:r>
          </a:p>
          <a:p>
            <a:pPr algn="ctr"/>
            <a:r>
              <a:rPr lang="ru-RU" sz="24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Торжество из торжеств»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2357430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</a:t>
            </a: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ОПК     </a:t>
            </a: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МИРОНОВА </a:t>
            </a: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Л. В.</a:t>
            </a:r>
            <a:endParaRPr lang="ru-RU" sz="1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79715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Муниципальное бюджетное </a:t>
            </a:r>
            <a:endParaRPr lang="ru-RU" sz="24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общеобразовательное </a:t>
            </a: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учреждение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</a:t>
            </a: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СОШ № 24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муниципальное образование </a:t>
            </a:r>
            <a:endParaRPr lang="ru-RU" sz="24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Темрюкский </a:t>
            </a: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район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799288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К. Лебедев 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«Воскресение Господа Иисуса Христа»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84784"/>
            <a:ext cx="54006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Воскресение. 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Икона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24744"/>
            <a:ext cx="396044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 Каверзнев 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«Светлое Воскресенье»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561662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Пимоненко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«Пасхальная заутреня в Малороссии»</a:t>
            </a:r>
            <a:endParaRPr lang="ru-R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54006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К. Кустодиев «Пасхальный обряд»</a:t>
            </a:r>
            <a:endParaRPr lang="ru-RU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460851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Н. Кошелев «Дети, катающие яйца»</a:t>
            </a:r>
            <a:endParaRPr lang="ru-RU" sz="3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0768"/>
            <a:ext cx="532859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727280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55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 К. Лебедев  «Воскресение Господа Иисуса Христа»</vt:lpstr>
      <vt:lpstr>Воскресение. Икона</vt:lpstr>
      <vt:lpstr> И. Каверзнев  «Светлое Воскресенье»</vt:lpstr>
      <vt:lpstr>Н. Пимоненко  «Пасхальная заутреня в Малороссии»</vt:lpstr>
      <vt:lpstr>К. Кустодиев «Пасхальный обряд»</vt:lpstr>
      <vt:lpstr>Н. Кошелев «Дети, катающие яйца»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Luda</cp:lastModifiedBy>
  <cp:revision>4</cp:revision>
  <dcterms:modified xsi:type="dcterms:W3CDTF">2013-04-22T13:34:13Z</dcterms:modified>
</cp:coreProperties>
</file>