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1" r:id="rId19"/>
    <p:sldId id="277" r:id="rId20"/>
    <p:sldId id="272" r:id="rId21"/>
    <p:sldId id="273" r:id="rId22"/>
    <p:sldId id="275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15" autoAdjust="0"/>
    <p:restoredTop sz="94660"/>
  </p:normalViewPr>
  <p:slideViewPr>
    <p:cSldViewPr>
      <p:cViewPr varScale="1">
        <p:scale>
          <a:sx n="70" d="100"/>
          <a:sy n="70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F18-27B9-4D44-BEFF-36053AD7E208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60D-A5AF-4CE3-8DD4-29EC68AD7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F18-27B9-4D44-BEFF-36053AD7E208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60D-A5AF-4CE3-8DD4-29EC68AD7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F18-27B9-4D44-BEFF-36053AD7E208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60D-A5AF-4CE3-8DD4-29EC68AD7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F18-27B9-4D44-BEFF-36053AD7E208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60D-A5AF-4CE3-8DD4-29EC68AD7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F18-27B9-4D44-BEFF-36053AD7E208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60D-A5AF-4CE3-8DD4-29EC68AD7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F18-27B9-4D44-BEFF-36053AD7E208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60D-A5AF-4CE3-8DD4-29EC68AD7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F18-27B9-4D44-BEFF-36053AD7E208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60D-A5AF-4CE3-8DD4-29EC68AD7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F18-27B9-4D44-BEFF-36053AD7E208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60D-A5AF-4CE3-8DD4-29EC68AD7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F18-27B9-4D44-BEFF-36053AD7E208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60D-A5AF-4CE3-8DD4-29EC68AD7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F18-27B9-4D44-BEFF-36053AD7E208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60D-A5AF-4CE3-8DD4-29EC68AD7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7F18-27B9-4D44-BEFF-36053AD7E208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D60D-A5AF-4CE3-8DD4-29EC68AD79B2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9A7F18-27B9-4D44-BEFF-36053AD7E208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ECFD60D-A5AF-4CE3-8DD4-29EC68AD79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00808"/>
            <a:ext cx="7117180" cy="192444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творческих способностей учащихся с ОВЗ</a:t>
            </a:r>
            <a:endParaRPr lang="ru-RU" b="1" dirty="0">
              <a:ln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496000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2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496000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3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496000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496000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40" y="260648"/>
            <a:ext cx="8496000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8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8496000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7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04431"/>
            <a:ext cx="8496000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496000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496000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8496000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9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 Истоки творческих способностей и дарований детей на кончиках пальцев. От пальцев, образно говоря, идут тончайшие ручейки, которые питают источник творческой мысли. Другими словами: чем больше мастерства в детской ладошке, тем умнее ребёнок » В.А. Сухомлинский.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0695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496000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3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8496000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4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496000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459797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4800" b="1" cap="all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86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ПРЕЗИНТАЦИЯ\SAM_07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773816" y="-11332640"/>
            <a:ext cx="5400000" cy="40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Рабочий стол\ПРЕЗИНТАЦИЯ\SAM_078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373600" y="-1303020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8352000" cy="6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39" y="224028"/>
            <a:ext cx="8544000" cy="64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1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06" y="188640"/>
            <a:ext cx="8496000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36" y="188640"/>
            <a:ext cx="8496000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8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496000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4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496000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496000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1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69</TotalTime>
  <Words>54</Words>
  <Application>Microsoft Office PowerPoint</Application>
  <PresentationFormat>Экран (4:3)</PresentationFormat>
  <Paragraphs>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Spring</vt:lpstr>
      <vt:lpstr>Развитие творческих способностей учащихся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учащихся с ОВЗ</dc:title>
  <dc:creator>Admin</dc:creator>
  <cp:lastModifiedBy>Admin</cp:lastModifiedBy>
  <cp:revision>7</cp:revision>
  <dcterms:created xsi:type="dcterms:W3CDTF">2013-03-23T12:50:02Z</dcterms:created>
  <dcterms:modified xsi:type="dcterms:W3CDTF">2013-03-27T09:13:36Z</dcterms:modified>
</cp:coreProperties>
</file>