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0F390-08CB-46EC-A2F0-F690FD37B646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B27DFA-9B38-4DDC-8ED2-C53D40BF81F0}">
      <dgm:prSet phldrT="[Текст]"/>
      <dgm:spPr/>
      <dgm:t>
        <a:bodyPr/>
        <a:lstStyle/>
        <a:p>
          <a:r>
            <a: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ВНЕКЛАССНАЯ РАБОТА</a:t>
          </a:r>
          <a:endParaRPr lang="ru-RU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40BB9160-CBAC-4733-B013-EB0E195DF593}" type="parTrans" cxnId="{7C874DB9-8C6A-4E70-A1FE-8EC4D1642EA4}">
      <dgm:prSet/>
      <dgm:spPr/>
      <dgm:t>
        <a:bodyPr/>
        <a:lstStyle/>
        <a:p>
          <a:endParaRPr lang="ru-RU"/>
        </a:p>
      </dgm:t>
    </dgm:pt>
    <dgm:pt modelId="{32EA0CEC-5688-41B6-9DC2-63F07437B3F5}" type="sibTrans" cxnId="{7C874DB9-8C6A-4E70-A1FE-8EC4D1642EA4}">
      <dgm:prSet/>
      <dgm:spPr/>
      <dgm:t>
        <a:bodyPr/>
        <a:lstStyle/>
        <a:p>
          <a:endParaRPr lang="ru-RU"/>
        </a:p>
      </dgm:t>
    </dgm:pt>
    <dgm:pt modelId="{2FB87377-1E7C-4A0E-84BB-23E6B9D405A5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ИССЛЕДОВАТЕЛЬСКАЯ РАБОТА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2CB972B-9662-48DD-8362-A8EE4D6C2D02}" type="parTrans" cxnId="{F17C68A7-9742-4980-BE56-1A7DD534FF76}">
      <dgm:prSet/>
      <dgm:spPr/>
      <dgm:t>
        <a:bodyPr/>
        <a:lstStyle/>
        <a:p>
          <a:endParaRPr lang="ru-RU"/>
        </a:p>
      </dgm:t>
    </dgm:pt>
    <dgm:pt modelId="{3A5242BD-3F49-4B54-8BD9-8B14D529B73A}" type="sibTrans" cxnId="{F17C68A7-9742-4980-BE56-1A7DD534FF76}">
      <dgm:prSet/>
      <dgm:spPr/>
      <dgm:t>
        <a:bodyPr/>
        <a:lstStyle/>
        <a:p>
          <a:endParaRPr lang="ru-RU"/>
        </a:p>
      </dgm:t>
    </dgm:pt>
    <dgm:pt modelId="{E0A8C078-2F3E-48A2-AE9C-402E86529D94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ВИКТОРИНЫ,  ОЛИМПИАДЫ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53FAAD4-8CE9-48EA-8D67-6DFFFB9B4A7A}" type="parTrans" cxnId="{5357DBE0-F31E-49E6-97CB-B8A99EB5A2AA}">
      <dgm:prSet/>
      <dgm:spPr/>
      <dgm:t>
        <a:bodyPr/>
        <a:lstStyle/>
        <a:p>
          <a:endParaRPr lang="ru-RU"/>
        </a:p>
      </dgm:t>
    </dgm:pt>
    <dgm:pt modelId="{84C4FB84-937A-42FC-A22E-8FEAEE0E6DCD}" type="sibTrans" cxnId="{5357DBE0-F31E-49E6-97CB-B8A99EB5A2AA}">
      <dgm:prSet/>
      <dgm:spPr/>
      <dgm:t>
        <a:bodyPr/>
        <a:lstStyle/>
        <a:p>
          <a:endParaRPr lang="ru-RU"/>
        </a:p>
      </dgm:t>
    </dgm:pt>
    <dgm:pt modelId="{E27F5EEC-1F80-4515-B416-36A9DB78BD99}">
      <dgm:prSet phldrT="[Текст]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КОЛЛЕКТИВНЫЕ ТВОРЧЕСКИЕ ДЕЛА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2CCD8B9-F934-4808-96B7-E3F5EE9102C5}" type="parTrans" cxnId="{1BE7CAA3-ECC6-4385-8A9A-C8804A13A12D}">
      <dgm:prSet/>
      <dgm:spPr/>
      <dgm:t>
        <a:bodyPr/>
        <a:lstStyle/>
        <a:p>
          <a:endParaRPr lang="ru-RU"/>
        </a:p>
      </dgm:t>
    </dgm:pt>
    <dgm:pt modelId="{F5CF16C3-8240-4B79-83A4-61356D854F2F}" type="sibTrans" cxnId="{1BE7CAA3-ECC6-4385-8A9A-C8804A13A12D}">
      <dgm:prSet/>
      <dgm:spPr/>
      <dgm:t>
        <a:bodyPr/>
        <a:lstStyle/>
        <a:p>
          <a:endParaRPr lang="ru-RU"/>
        </a:p>
      </dgm:t>
    </dgm:pt>
    <dgm:pt modelId="{04494D12-DD40-4093-B7E4-05994F40B8F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ЭКСКУРСИИ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0E0F9C9-B497-4B46-BB1B-D6F6623C0B65}" type="parTrans" cxnId="{D3D9531B-3775-43FC-9746-029F2A084DC5}">
      <dgm:prSet/>
      <dgm:spPr/>
      <dgm:t>
        <a:bodyPr/>
        <a:lstStyle/>
        <a:p>
          <a:endParaRPr lang="ru-RU"/>
        </a:p>
      </dgm:t>
    </dgm:pt>
    <dgm:pt modelId="{58507230-5F7F-4B7B-AA11-52150E74A24D}" type="sibTrans" cxnId="{D3D9531B-3775-43FC-9746-029F2A084DC5}">
      <dgm:prSet/>
      <dgm:spPr/>
      <dgm:t>
        <a:bodyPr/>
        <a:lstStyle/>
        <a:p>
          <a:endParaRPr lang="ru-RU"/>
        </a:p>
      </dgm:t>
    </dgm:pt>
    <dgm:pt modelId="{D4F126AF-9D3C-44CB-872C-6A872843A215}" type="pres">
      <dgm:prSet presAssocID="{2FB0F390-08CB-46EC-A2F0-F690FD37B6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F0AAB-16E9-47A1-BE89-97DC91A39E98}" type="pres">
      <dgm:prSet presAssocID="{B4B27DFA-9B38-4DDC-8ED2-C53D40BF81F0}" presName="root1" presStyleCnt="0"/>
      <dgm:spPr/>
    </dgm:pt>
    <dgm:pt modelId="{7340C990-204A-45E1-88CB-6F60913CEEA9}" type="pres">
      <dgm:prSet presAssocID="{B4B27DFA-9B38-4DDC-8ED2-C53D40BF81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411ED4-00F3-41B9-BC95-ED95622EA775}" type="pres">
      <dgm:prSet presAssocID="{B4B27DFA-9B38-4DDC-8ED2-C53D40BF81F0}" presName="level2hierChild" presStyleCnt="0"/>
      <dgm:spPr/>
    </dgm:pt>
    <dgm:pt modelId="{5439FAA3-4452-4933-839D-CA97A536B660}" type="pres">
      <dgm:prSet presAssocID="{E2CB972B-9662-48DD-8362-A8EE4D6C2D0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B23BDCB-B4B2-4B88-A467-4EB1B319CF99}" type="pres">
      <dgm:prSet presAssocID="{E2CB972B-9662-48DD-8362-A8EE4D6C2D0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0978B66-73DF-4FB6-91BA-F7AE19BC9E86}" type="pres">
      <dgm:prSet presAssocID="{2FB87377-1E7C-4A0E-84BB-23E6B9D405A5}" presName="root2" presStyleCnt="0"/>
      <dgm:spPr/>
    </dgm:pt>
    <dgm:pt modelId="{03D675CF-58B2-410E-9817-2DA7DEE082B4}" type="pres">
      <dgm:prSet presAssocID="{2FB87377-1E7C-4A0E-84BB-23E6B9D405A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4A7A2-89F8-4E10-A5B4-79A9AC0E13B3}" type="pres">
      <dgm:prSet presAssocID="{2FB87377-1E7C-4A0E-84BB-23E6B9D405A5}" presName="level3hierChild" presStyleCnt="0"/>
      <dgm:spPr/>
    </dgm:pt>
    <dgm:pt modelId="{A3B93C9E-2E28-4A32-993B-CBF98F62FECA}" type="pres">
      <dgm:prSet presAssocID="{E53FAAD4-8CE9-48EA-8D67-6DFFFB9B4A7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C393BFE-6875-4DF3-8B00-CCB1E7E8E8E8}" type="pres">
      <dgm:prSet presAssocID="{E53FAAD4-8CE9-48EA-8D67-6DFFFB9B4A7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15DA13D-2C96-4324-A939-20F8FF0EA777}" type="pres">
      <dgm:prSet presAssocID="{E0A8C078-2F3E-48A2-AE9C-402E86529D94}" presName="root2" presStyleCnt="0"/>
      <dgm:spPr/>
    </dgm:pt>
    <dgm:pt modelId="{D8DD2528-3A8D-4251-9790-DFE15D391316}" type="pres">
      <dgm:prSet presAssocID="{E0A8C078-2F3E-48A2-AE9C-402E86529D9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053E4-986C-4741-8139-F1F1FE20FCF0}" type="pres">
      <dgm:prSet presAssocID="{E0A8C078-2F3E-48A2-AE9C-402E86529D94}" presName="level3hierChild" presStyleCnt="0"/>
      <dgm:spPr/>
    </dgm:pt>
    <dgm:pt modelId="{1B159C36-A075-48DD-8C5F-88E2BA04C19E}" type="pres">
      <dgm:prSet presAssocID="{C2CCD8B9-F934-4808-96B7-E3F5EE9102C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9A52795-7D65-4C49-8A75-78F421C4928D}" type="pres">
      <dgm:prSet presAssocID="{C2CCD8B9-F934-4808-96B7-E3F5EE9102C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B14028F-629F-4B8D-B618-890609829FB0}" type="pres">
      <dgm:prSet presAssocID="{E27F5EEC-1F80-4515-B416-36A9DB78BD99}" presName="root2" presStyleCnt="0"/>
      <dgm:spPr/>
    </dgm:pt>
    <dgm:pt modelId="{14FC4390-AA44-437D-8411-98A6D21496D4}" type="pres">
      <dgm:prSet presAssocID="{E27F5EEC-1F80-4515-B416-36A9DB78BD99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6AD3F7-D855-4208-97AA-50907642DAFB}" type="pres">
      <dgm:prSet presAssocID="{E27F5EEC-1F80-4515-B416-36A9DB78BD99}" presName="level3hierChild" presStyleCnt="0"/>
      <dgm:spPr/>
    </dgm:pt>
    <dgm:pt modelId="{71B195C5-0D4E-4A6D-A32D-5E865067535D}" type="pres">
      <dgm:prSet presAssocID="{20E0F9C9-B497-4B46-BB1B-D6F6623C0B6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DA4BFDC-703E-4C56-A2B4-82D7EECA79E1}" type="pres">
      <dgm:prSet presAssocID="{20E0F9C9-B497-4B46-BB1B-D6F6623C0B6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32F6456-0E9B-44A0-89F2-A70BAD02BDE0}" type="pres">
      <dgm:prSet presAssocID="{04494D12-DD40-4093-B7E4-05994F40B8F9}" presName="root2" presStyleCnt="0"/>
      <dgm:spPr/>
    </dgm:pt>
    <dgm:pt modelId="{96FCD67C-59D5-4ECB-82E4-2468E15DF98A}" type="pres">
      <dgm:prSet presAssocID="{04494D12-DD40-4093-B7E4-05994F40B8F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A2C71-5B0C-4D65-8F60-A6904139282D}" type="pres">
      <dgm:prSet presAssocID="{04494D12-DD40-4093-B7E4-05994F40B8F9}" presName="level3hierChild" presStyleCnt="0"/>
      <dgm:spPr/>
    </dgm:pt>
  </dgm:ptLst>
  <dgm:cxnLst>
    <dgm:cxn modelId="{31F3BF91-9CC9-47BF-B48C-85E565721AF9}" type="presOf" srcId="{20E0F9C9-B497-4B46-BB1B-D6F6623C0B65}" destId="{71B195C5-0D4E-4A6D-A32D-5E865067535D}" srcOrd="0" destOrd="0" presId="urn:microsoft.com/office/officeart/2008/layout/HorizontalMultiLevelHierarchy"/>
    <dgm:cxn modelId="{48AAB79C-2ADB-46D0-919E-F95CD6290D7B}" type="presOf" srcId="{E53FAAD4-8CE9-48EA-8D67-6DFFFB9B4A7A}" destId="{4C393BFE-6875-4DF3-8B00-CCB1E7E8E8E8}" srcOrd="1" destOrd="0" presId="urn:microsoft.com/office/officeart/2008/layout/HorizontalMultiLevelHierarchy"/>
    <dgm:cxn modelId="{D3D9531B-3775-43FC-9746-029F2A084DC5}" srcId="{B4B27DFA-9B38-4DDC-8ED2-C53D40BF81F0}" destId="{04494D12-DD40-4093-B7E4-05994F40B8F9}" srcOrd="3" destOrd="0" parTransId="{20E0F9C9-B497-4B46-BB1B-D6F6623C0B65}" sibTransId="{58507230-5F7F-4B7B-AA11-52150E74A24D}"/>
    <dgm:cxn modelId="{7C874DB9-8C6A-4E70-A1FE-8EC4D1642EA4}" srcId="{2FB0F390-08CB-46EC-A2F0-F690FD37B646}" destId="{B4B27DFA-9B38-4DDC-8ED2-C53D40BF81F0}" srcOrd="0" destOrd="0" parTransId="{40BB9160-CBAC-4733-B013-EB0E195DF593}" sibTransId="{32EA0CEC-5688-41B6-9DC2-63F07437B3F5}"/>
    <dgm:cxn modelId="{5357DBE0-F31E-49E6-97CB-B8A99EB5A2AA}" srcId="{B4B27DFA-9B38-4DDC-8ED2-C53D40BF81F0}" destId="{E0A8C078-2F3E-48A2-AE9C-402E86529D94}" srcOrd="1" destOrd="0" parTransId="{E53FAAD4-8CE9-48EA-8D67-6DFFFB9B4A7A}" sibTransId="{84C4FB84-937A-42FC-A22E-8FEAEE0E6DCD}"/>
    <dgm:cxn modelId="{C6708821-BB2D-4292-AB76-1807E20E16B8}" type="presOf" srcId="{C2CCD8B9-F934-4808-96B7-E3F5EE9102C5}" destId="{D9A52795-7D65-4C49-8A75-78F421C4928D}" srcOrd="1" destOrd="0" presId="urn:microsoft.com/office/officeart/2008/layout/HorizontalMultiLevelHierarchy"/>
    <dgm:cxn modelId="{F17C68A7-9742-4980-BE56-1A7DD534FF76}" srcId="{B4B27DFA-9B38-4DDC-8ED2-C53D40BF81F0}" destId="{2FB87377-1E7C-4A0E-84BB-23E6B9D405A5}" srcOrd="0" destOrd="0" parTransId="{E2CB972B-9662-48DD-8362-A8EE4D6C2D02}" sibTransId="{3A5242BD-3F49-4B54-8BD9-8B14D529B73A}"/>
    <dgm:cxn modelId="{1BE7CAA3-ECC6-4385-8A9A-C8804A13A12D}" srcId="{B4B27DFA-9B38-4DDC-8ED2-C53D40BF81F0}" destId="{E27F5EEC-1F80-4515-B416-36A9DB78BD99}" srcOrd="2" destOrd="0" parTransId="{C2CCD8B9-F934-4808-96B7-E3F5EE9102C5}" sibTransId="{F5CF16C3-8240-4B79-83A4-61356D854F2F}"/>
    <dgm:cxn modelId="{C840B95F-9411-4A1E-9040-338B036C7427}" type="presOf" srcId="{E2CB972B-9662-48DD-8362-A8EE4D6C2D02}" destId="{AB23BDCB-B4B2-4B88-A467-4EB1B319CF99}" srcOrd="1" destOrd="0" presId="urn:microsoft.com/office/officeart/2008/layout/HorizontalMultiLevelHierarchy"/>
    <dgm:cxn modelId="{85A1E0EF-990A-49D5-82FE-CD4686196EF5}" type="presOf" srcId="{E27F5EEC-1F80-4515-B416-36A9DB78BD99}" destId="{14FC4390-AA44-437D-8411-98A6D21496D4}" srcOrd="0" destOrd="0" presId="urn:microsoft.com/office/officeart/2008/layout/HorizontalMultiLevelHierarchy"/>
    <dgm:cxn modelId="{AAC96734-3AA7-4899-B846-438FCC98ECCB}" type="presOf" srcId="{B4B27DFA-9B38-4DDC-8ED2-C53D40BF81F0}" destId="{7340C990-204A-45E1-88CB-6F60913CEEA9}" srcOrd="0" destOrd="0" presId="urn:microsoft.com/office/officeart/2008/layout/HorizontalMultiLevelHierarchy"/>
    <dgm:cxn modelId="{12E8CC20-D487-43E0-A8AF-CFD89AD91229}" type="presOf" srcId="{E2CB972B-9662-48DD-8362-A8EE4D6C2D02}" destId="{5439FAA3-4452-4933-839D-CA97A536B660}" srcOrd="0" destOrd="0" presId="urn:microsoft.com/office/officeart/2008/layout/HorizontalMultiLevelHierarchy"/>
    <dgm:cxn modelId="{6C52EC49-2C26-423B-B2B9-87A7FDDC7D91}" type="presOf" srcId="{20E0F9C9-B497-4B46-BB1B-D6F6623C0B65}" destId="{DDA4BFDC-703E-4C56-A2B4-82D7EECA79E1}" srcOrd="1" destOrd="0" presId="urn:microsoft.com/office/officeart/2008/layout/HorizontalMultiLevelHierarchy"/>
    <dgm:cxn modelId="{8C4C2078-E2B4-4D68-82DA-17CE42B4A503}" type="presOf" srcId="{C2CCD8B9-F934-4808-96B7-E3F5EE9102C5}" destId="{1B159C36-A075-48DD-8C5F-88E2BA04C19E}" srcOrd="0" destOrd="0" presId="urn:microsoft.com/office/officeart/2008/layout/HorizontalMultiLevelHierarchy"/>
    <dgm:cxn modelId="{43F351BC-6373-4943-9FD4-EC19FBE90AC0}" type="presOf" srcId="{04494D12-DD40-4093-B7E4-05994F40B8F9}" destId="{96FCD67C-59D5-4ECB-82E4-2468E15DF98A}" srcOrd="0" destOrd="0" presId="urn:microsoft.com/office/officeart/2008/layout/HorizontalMultiLevelHierarchy"/>
    <dgm:cxn modelId="{3849294C-12E7-4222-A29C-D34505A74389}" type="presOf" srcId="{2FB0F390-08CB-46EC-A2F0-F690FD37B646}" destId="{D4F126AF-9D3C-44CB-872C-6A872843A215}" srcOrd="0" destOrd="0" presId="urn:microsoft.com/office/officeart/2008/layout/HorizontalMultiLevelHierarchy"/>
    <dgm:cxn modelId="{C77BFDC9-8E3B-4BEA-95E2-DA1CD91D48BB}" type="presOf" srcId="{E53FAAD4-8CE9-48EA-8D67-6DFFFB9B4A7A}" destId="{A3B93C9E-2E28-4A32-993B-CBF98F62FECA}" srcOrd="0" destOrd="0" presId="urn:microsoft.com/office/officeart/2008/layout/HorizontalMultiLevelHierarchy"/>
    <dgm:cxn modelId="{5EC4D6E9-02B7-4D7F-8A61-2974CDC84903}" type="presOf" srcId="{E0A8C078-2F3E-48A2-AE9C-402E86529D94}" destId="{D8DD2528-3A8D-4251-9790-DFE15D391316}" srcOrd="0" destOrd="0" presId="urn:microsoft.com/office/officeart/2008/layout/HorizontalMultiLevelHierarchy"/>
    <dgm:cxn modelId="{143F046F-BC0F-4B32-ADE6-051828EE8BEB}" type="presOf" srcId="{2FB87377-1E7C-4A0E-84BB-23E6B9D405A5}" destId="{03D675CF-58B2-410E-9817-2DA7DEE082B4}" srcOrd="0" destOrd="0" presId="urn:microsoft.com/office/officeart/2008/layout/HorizontalMultiLevelHierarchy"/>
    <dgm:cxn modelId="{C944414C-4A25-4B96-8817-47939CC59B60}" type="presParOf" srcId="{D4F126AF-9D3C-44CB-872C-6A872843A215}" destId="{BDBF0AAB-16E9-47A1-BE89-97DC91A39E98}" srcOrd="0" destOrd="0" presId="urn:microsoft.com/office/officeart/2008/layout/HorizontalMultiLevelHierarchy"/>
    <dgm:cxn modelId="{8AA6E34B-9592-441E-AB7F-44EE33B9C7C4}" type="presParOf" srcId="{BDBF0AAB-16E9-47A1-BE89-97DC91A39E98}" destId="{7340C990-204A-45E1-88CB-6F60913CEEA9}" srcOrd="0" destOrd="0" presId="urn:microsoft.com/office/officeart/2008/layout/HorizontalMultiLevelHierarchy"/>
    <dgm:cxn modelId="{384856B0-C138-4C67-9DA2-3EF1B77041FD}" type="presParOf" srcId="{BDBF0AAB-16E9-47A1-BE89-97DC91A39E98}" destId="{72411ED4-00F3-41B9-BC95-ED95622EA775}" srcOrd="1" destOrd="0" presId="urn:microsoft.com/office/officeart/2008/layout/HorizontalMultiLevelHierarchy"/>
    <dgm:cxn modelId="{3B9A2929-1D97-4733-8A62-56C5E9FE681F}" type="presParOf" srcId="{72411ED4-00F3-41B9-BC95-ED95622EA775}" destId="{5439FAA3-4452-4933-839D-CA97A536B660}" srcOrd="0" destOrd="0" presId="urn:microsoft.com/office/officeart/2008/layout/HorizontalMultiLevelHierarchy"/>
    <dgm:cxn modelId="{1EA4814E-7957-41EA-9E1E-8E326038085E}" type="presParOf" srcId="{5439FAA3-4452-4933-839D-CA97A536B660}" destId="{AB23BDCB-B4B2-4B88-A467-4EB1B319CF99}" srcOrd="0" destOrd="0" presId="urn:microsoft.com/office/officeart/2008/layout/HorizontalMultiLevelHierarchy"/>
    <dgm:cxn modelId="{02482FA3-44F4-4BE4-9E5C-AA588CEA9FE9}" type="presParOf" srcId="{72411ED4-00F3-41B9-BC95-ED95622EA775}" destId="{90978B66-73DF-4FB6-91BA-F7AE19BC9E86}" srcOrd="1" destOrd="0" presId="urn:microsoft.com/office/officeart/2008/layout/HorizontalMultiLevelHierarchy"/>
    <dgm:cxn modelId="{228E8E3B-E575-4D8B-9944-1AB3F732AF9A}" type="presParOf" srcId="{90978B66-73DF-4FB6-91BA-F7AE19BC9E86}" destId="{03D675CF-58B2-410E-9817-2DA7DEE082B4}" srcOrd="0" destOrd="0" presId="urn:microsoft.com/office/officeart/2008/layout/HorizontalMultiLevelHierarchy"/>
    <dgm:cxn modelId="{DC043EC3-CE50-4FC8-9E0B-D1D9C13D83D6}" type="presParOf" srcId="{90978B66-73DF-4FB6-91BA-F7AE19BC9E86}" destId="{DBE4A7A2-89F8-4E10-A5B4-79A9AC0E13B3}" srcOrd="1" destOrd="0" presId="urn:microsoft.com/office/officeart/2008/layout/HorizontalMultiLevelHierarchy"/>
    <dgm:cxn modelId="{0210E1EC-76BE-4C1F-A1ED-DFE4BBC119D5}" type="presParOf" srcId="{72411ED4-00F3-41B9-BC95-ED95622EA775}" destId="{A3B93C9E-2E28-4A32-993B-CBF98F62FECA}" srcOrd="2" destOrd="0" presId="urn:microsoft.com/office/officeart/2008/layout/HorizontalMultiLevelHierarchy"/>
    <dgm:cxn modelId="{4C31B0F5-5BEA-44D6-81D4-CCCD20D392CC}" type="presParOf" srcId="{A3B93C9E-2E28-4A32-993B-CBF98F62FECA}" destId="{4C393BFE-6875-4DF3-8B00-CCB1E7E8E8E8}" srcOrd="0" destOrd="0" presId="urn:microsoft.com/office/officeart/2008/layout/HorizontalMultiLevelHierarchy"/>
    <dgm:cxn modelId="{191E6841-2815-46A4-8BEB-E10C6CD17E10}" type="presParOf" srcId="{72411ED4-00F3-41B9-BC95-ED95622EA775}" destId="{015DA13D-2C96-4324-A939-20F8FF0EA777}" srcOrd="3" destOrd="0" presId="urn:microsoft.com/office/officeart/2008/layout/HorizontalMultiLevelHierarchy"/>
    <dgm:cxn modelId="{5081D057-DC34-4D9C-AACA-7E4E7F002C9D}" type="presParOf" srcId="{015DA13D-2C96-4324-A939-20F8FF0EA777}" destId="{D8DD2528-3A8D-4251-9790-DFE15D391316}" srcOrd="0" destOrd="0" presId="urn:microsoft.com/office/officeart/2008/layout/HorizontalMultiLevelHierarchy"/>
    <dgm:cxn modelId="{8AF6EAD1-413F-4F79-921E-9077391F723D}" type="presParOf" srcId="{015DA13D-2C96-4324-A939-20F8FF0EA777}" destId="{09E053E4-986C-4741-8139-F1F1FE20FCF0}" srcOrd="1" destOrd="0" presId="urn:microsoft.com/office/officeart/2008/layout/HorizontalMultiLevelHierarchy"/>
    <dgm:cxn modelId="{D1D2C7C5-DB1B-4629-BD6C-98831DD946BF}" type="presParOf" srcId="{72411ED4-00F3-41B9-BC95-ED95622EA775}" destId="{1B159C36-A075-48DD-8C5F-88E2BA04C19E}" srcOrd="4" destOrd="0" presId="urn:microsoft.com/office/officeart/2008/layout/HorizontalMultiLevelHierarchy"/>
    <dgm:cxn modelId="{BD5839B0-E2A2-427C-A7ED-E160BBE890E2}" type="presParOf" srcId="{1B159C36-A075-48DD-8C5F-88E2BA04C19E}" destId="{D9A52795-7D65-4C49-8A75-78F421C4928D}" srcOrd="0" destOrd="0" presId="urn:microsoft.com/office/officeart/2008/layout/HorizontalMultiLevelHierarchy"/>
    <dgm:cxn modelId="{EB56814A-1632-477D-A01B-7641E98274C9}" type="presParOf" srcId="{72411ED4-00F3-41B9-BC95-ED95622EA775}" destId="{DB14028F-629F-4B8D-B618-890609829FB0}" srcOrd="5" destOrd="0" presId="urn:microsoft.com/office/officeart/2008/layout/HorizontalMultiLevelHierarchy"/>
    <dgm:cxn modelId="{56A0946F-D029-4940-BF32-0BE1C44EAAB1}" type="presParOf" srcId="{DB14028F-629F-4B8D-B618-890609829FB0}" destId="{14FC4390-AA44-437D-8411-98A6D21496D4}" srcOrd="0" destOrd="0" presId="urn:microsoft.com/office/officeart/2008/layout/HorizontalMultiLevelHierarchy"/>
    <dgm:cxn modelId="{5289D639-E6E9-4A82-9EEE-23BD86865B11}" type="presParOf" srcId="{DB14028F-629F-4B8D-B618-890609829FB0}" destId="{E16AD3F7-D855-4208-97AA-50907642DAFB}" srcOrd="1" destOrd="0" presId="urn:microsoft.com/office/officeart/2008/layout/HorizontalMultiLevelHierarchy"/>
    <dgm:cxn modelId="{014EF4DD-B18F-4590-B418-98DA1AF3C7AD}" type="presParOf" srcId="{72411ED4-00F3-41B9-BC95-ED95622EA775}" destId="{71B195C5-0D4E-4A6D-A32D-5E865067535D}" srcOrd="6" destOrd="0" presId="urn:microsoft.com/office/officeart/2008/layout/HorizontalMultiLevelHierarchy"/>
    <dgm:cxn modelId="{00D997CD-EC00-43F1-BD2E-B6B169641380}" type="presParOf" srcId="{71B195C5-0D4E-4A6D-A32D-5E865067535D}" destId="{DDA4BFDC-703E-4C56-A2B4-82D7EECA79E1}" srcOrd="0" destOrd="0" presId="urn:microsoft.com/office/officeart/2008/layout/HorizontalMultiLevelHierarchy"/>
    <dgm:cxn modelId="{58739A31-12C5-4626-B848-B785C2E8ADEB}" type="presParOf" srcId="{72411ED4-00F3-41B9-BC95-ED95622EA775}" destId="{C32F6456-0E9B-44A0-89F2-A70BAD02BDE0}" srcOrd="7" destOrd="0" presId="urn:microsoft.com/office/officeart/2008/layout/HorizontalMultiLevelHierarchy"/>
    <dgm:cxn modelId="{50666D56-4FE9-4821-8A65-FD55EB207150}" type="presParOf" srcId="{C32F6456-0E9B-44A0-89F2-A70BAD02BDE0}" destId="{96FCD67C-59D5-4ECB-82E4-2468E15DF98A}" srcOrd="0" destOrd="0" presId="urn:microsoft.com/office/officeart/2008/layout/HorizontalMultiLevelHierarchy"/>
    <dgm:cxn modelId="{9D4865C6-FDA5-49D9-87DE-29AD64D5DC71}" type="presParOf" srcId="{C32F6456-0E9B-44A0-89F2-A70BAD02BDE0}" destId="{4DBA2C71-5B0C-4D65-8F60-A6904139282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195C5-0D4E-4A6D-A32D-5E865067535D}">
      <dsp:nvSpPr>
        <dsp:cNvPr id="0" name=""/>
        <dsp:cNvSpPr/>
      </dsp:nvSpPr>
      <dsp:spPr>
        <a:xfrm>
          <a:off x="2235447" y="2988331"/>
          <a:ext cx="744931" cy="2129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465" y="0"/>
              </a:lnTo>
              <a:lnTo>
                <a:pt x="372465" y="2129186"/>
              </a:lnTo>
              <a:lnTo>
                <a:pt x="744931" y="212918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51520" y="3996531"/>
        <a:ext cx="112786" cy="112786"/>
      </dsp:txXfrm>
    </dsp:sp>
    <dsp:sp modelId="{1B159C36-A075-48DD-8C5F-88E2BA04C19E}">
      <dsp:nvSpPr>
        <dsp:cNvPr id="0" name=""/>
        <dsp:cNvSpPr/>
      </dsp:nvSpPr>
      <dsp:spPr>
        <a:xfrm>
          <a:off x="2235447" y="2988331"/>
          <a:ext cx="744931" cy="70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2465" y="0"/>
              </a:lnTo>
              <a:lnTo>
                <a:pt x="372465" y="709728"/>
              </a:lnTo>
              <a:lnTo>
                <a:pt x="744931" y="70972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2191" y="3317473"/>
        <a:ext cx="51445" cy="51445"/>
      </dsp:txXfrm>
    </dsp:sp>
    <dsp:sp modelId="{A3B93C9E-2E28-4A32-993B-CBF98F62FECA}">
      <dsp:nvSpPr>
        <dsp:cNvPr id="0" name=""/>
        <dsp:cNvSpPr/>
      </dsp:nvSpPr>
      <dsp:spPr>
        <a:xfrm>
          <a:off x="2235447" y="2278603"/>
          <a:ext cx="744931" cy="709728"/>
        </a:xfrm>
        <a:custGeom>
          <a:avLst/>
          <a:gdLst/>
          <a:ahLst/>
          <a:cxnLst/>
          <a:rect l="0" t="0" r="0" b="0"/>
          <a:pathLst>
            <a:path>
              <a:moveTo>
                <a:pt x="0" y="709728"/>
              </a:moveTo>
              <a:lnTo>
                <a:pt x="372465" y="709728"/>
              </a:lnTo>
              <a:lnTo>
                <a:pt x="372465" y="0"/>
              </a:lnTo>
              <a:lnTo>
                <a:pt x="74493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2191" y="2607745"/>
        <a:ext cx="51445" cy="51445"/>
      </dsp:txXfrm>
    </dsp:sp>
    <dsp:sp modelId="{5439FAA3-4452-4933-839D-CA97A536B660}">
      <dsp:nvSpPr>
        <dsp:cNvPr id="0" name=""/>
        <dsp:cNvSpPr/>
      </dsp:nvSpPr>
      <dsp:spPr>
        <a:xfrm>
          <a:off x="2235447" y="859145"/>
          <a:ext cx="744931" cy="2129186"/>
        </a:xfrm>
        <a:custGeom>
          <a:avLst/>
          <a:gdLst/>
          <a:ahLst/>
          <a:cxnLst/>
          <a:rect l="0" t="0" r="0" b="0"/>
          <a:pathLst>
            <a:path>
              <a:moveTo>
                <a:pt x="0" y="2129186"/>
              </a:moveTo>
              <a:lnTo>
                <a:pt x="372465" y="2129186"/>
              </a:lnTo>
              <a:lnTo>
                <a:pt x="372465" y="0"/>
              </a:lnTo>
              <a:lnTo>
                <a:pt x="74493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51520" y="1867345"/>
        <a:ext cx="112786" cy="112786"/>
      </dsp:txXfrm>
    </dsp:sp>
    <dsp:sp modelId="{7340C990-204A-45E1-88CB-6F60913CEEA9}">
      <dsp:nvSpPr>
        <dsp:cNvPr id="0" name=""/>
        <dsp:cNvSpPr/>
      </dsp:nvSpPr>
      <dsp:spPr>
        <a:xfrm rot="16200000">
          <a:off x="-1320667" y="2420548"/>
          <a:ext cx="5976663" cy="11355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ВНЕКЛАССНАЯ РАБОТА</a:t>
          </a:r>
          <a:endParaRPr lang="ru-RU" sz="44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-1320667" y="2420548"/>
        <a:ext cx="5976663" cy="1135566"/>
      </dsp:txXfrm>
    </dsp:sp>
    <dsp:sp modelId="{03D675CF-58B2-410E-9817-2DA7DEE082B4}">
      <dsp:nvSpPr>
        <dsp:cNvPr id="0" name=""/>
        <dsp:cNvSpPr/>
      </dsp:nvSpPr>
      <dsp:spPr>
        <a:xfrm>
          <a:off x="2980379" y="291362"/>
          <a:ext cx="3724657" cy="11355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ИССЛЕДОВАТЕЛЬСКАЯ РАБОТА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80379" y="291362"/>
        <a:ext cx="3724657" cy="1135566"/>
      </dsp:txXfrm>
    </dsp:sp>
    <dsp:sp modelId="{D8DD2528-3A8D-4251-9790-DFE15D391316}">
      <dsp:nvSpPr>
        <dsp:cNvPr id="0" name=""/>
        <dsp:cNvSpPr/>
      </dsp:nvSpPr>
      <dsp:spPr>
        <a:xfrm>
          <a:off x="2980379" y="1710820"/>
          <a:ext cx="3724657" cy="11355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ВИКТОРИНЫ,  ОЛИМПИАДЫ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80379" y="1710820"/>
        <a:ext cx="3724657" cy="1135566"/>
      </dsp:txXfrm>
    </dsp:sp>
    <dsp:sp modelId="{14FC4390-AA44-437D-8411-98A6D21496D4}">
      <dsp:nvSpPr>
        <dsp:cNvPr id="0" name=""/>
        <dsp:cNvSpPr/>
      </dsp:nvSpPr>
      <dsp:spPr>
        <a:xfrm>
          <a:off x="2980379" y="3130277"/>
          <a:ext cx="3724657" cy="11355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КОЛЛЕКТИВНЫЕ ТВОРЧЕСКИЕ ДЕЛА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80379" y="3130277"/>
        <a:ext cx="3724657" cy="1135566"/>
      </dsp:txXfrm>
    </dsp:sp>
    <dsp:sp modelId="{96FCD67C-59D5-4ECB-82E4-2468E15DF98A}">
      <dsp:nvSpPr>
        <dsp:cNvPr id="0" name=""/>
        <dsp:cNvSpPr/>
      </dsp:nvSpPr>
      <dsp:spPr>
        <a:xfrm>
          <a:off x="2980379" y="4549735"/>
          <a:ext cx="3724657" cy="11355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ЭКСКУРСИИ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980379" y="4549735"/>
        <a:ext cx="3724657" cy="113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ABD48-1196-4BB3-B2DB-0BF86D25EEC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177D-24E8-4FCC-9F74-3EF95AFC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E0EB-D0B1-43B9-84F0-75AD407EB2E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60AF-FBB9-4384-ACCB-D9047853F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C8B4-D0AC-46FB-A1FE-A129C4E609B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9D6E6-C45C-4A54-A043-E194148C2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2221-8CA3-4E07-A599-D556A5726C6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BC65-2D67-42C4-A8B0-C92C221D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1677-B01B-49A8-9482-C9AA8BC39BD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4A9E-390A-49F8-BA63-499DCF057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54DA-6E9B-4619-AE5C-385058FFF05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944E-C7AF-43E1-9916-99069FBAF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8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B8DA-FD99-401F-99D0-E02EA88A972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225F-8DF5-4021-B212-1C91C20F2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75FD-70F5-42A6-ADA4-87F1A0BBA82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1F8A-3FF0-4A7A-8F97-6CEB7A58C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7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4890-602D-4CB3-8644-5613F65704B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5DB6-BA36-4972-9A41-0C7EF3FC7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5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124B-80CE-4EDF-ADA6-46842C1F718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E344-8B2C-4E82-A532-DA8067C2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94C2-DA2F-4031-8437-2D6510BD897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E207-A642-4862-973D-D070915A3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43755-21FE-4C6F-90B9-4484DE7CF89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062FA-6D34-4E3B-B8A3-0D5569ECE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Привитие детям любви к Родному краю через уроки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Кубановедения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8875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Пока жива людская память,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И каждый день прошедший свят –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Жива история Кубани!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Кубань – цветущий вечно сад!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esktop\SDC12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D:\Desktop\SDC12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:\Desktop\SDC129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0"/>
            <a:ext cx="46164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D:\Desktop\SDC13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3336925"/>
            <a:ext cx="46005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esktop\SDC13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esktop\SDC13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Desktop\SDC13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D:\Desktop\SDC136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5" y="3357563"/>
            <a:ext cx="47593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D:\Desktop\SDC136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6350"/>
            <a:ext cx="46434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:\Desktop\SDC136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702050"/>
            <a:ext cx="43799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esktop\SDC13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esktop\SDC132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esktop\SDC13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esktop\SDC13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esktop\SDC134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esktop\SDC136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2540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8" y="404664"/>
          <a:ext cx="780491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esktop\SDC134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esktop\SDC13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esktop\SDC13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89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esktop\SDC134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esktop\SDC13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4818864"/>
          </a:xfrm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ВДАЛЬ БЕГУТ ДОРОГИ,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ПЕСНЯ,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ДРЕМЛЮТ ГОРЫ, ПЛЕЩУТСЯ МОРЯ.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СЛОВ ДОРОЖЕ И ЧУДЕСНЕЙ,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ДВА СЛОВА: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 МОЯ!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8229600" cy="115212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75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ЛЕТ КРАСНОДАРСКОМУ КРАЮ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34025" y="188913"/>
            <a:ext cx="3457575" cy="1152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Углубленному  изучению учебного  материала по  предмету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2275" y="1489075"/>
            <a:ext cx="3457575" cy="1152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Мотивацию к учебной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2275" y="2781300"/>
            <a:ext cx="3457575" cy="1152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Интерес к изучению родного края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34025" y="4076700"/>
            <a:ext cx="3457575" cy="1152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Творческие способности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4025" y="5373688"/>
            <a:ext cx="3457575" cy="1150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Патриотические чувства</a:t>
            </a:r>
          </a:p>
        </p:txBody>
      </p:sp>
      <p:sp>
        <p:nvSpPr>
          <p:cNvPr id="9" name="Стрелка вправо 8"/>
          <p:cNvSpPr/>
          <p:nvPr/>
        </p:nvSpPr>
        <p:spPr>
          <a:xfrm rot="20613896">
            <a:off x="3036888" y="765175"/>
            <a:ext cx="2303462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СПОСОБСТВУЕТ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135313" y="1776413"/>
            <a:ext cx="2303462" cy="86518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ПОВЫШАЕТ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111500" y="2924175"/>
            <a:ext cx="2305050" cy="865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ВЫЗЫВАЕТ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135313" y="4221163"/>
            <a:ext cx="2303462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РАЗВИВАЕТ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343715">
            <a:off x="3087688" y="5272088"/>
            <a:ext cx="2249487" cy="863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ПРИВИВАЕТ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620688"/>
            <a:ext cx="2592288" cy="508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ВНЕКЛАССНАЯ РАБОТА ПО КУБАНОВЕДЕНИЮ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Desktop\SDC12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SDC12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17463"/>
            <a:ext cx="91186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esktop\SDC12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Desktop\SDC13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45529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:\Desktop\SDC13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9525"/>
            <a:ext cx="4570412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D:\Desktop\SDC13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387725"/>
            <a:ext cx="4627563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D:\Desktop\SDC13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0" b="6288"/>
          <a:stretch>
            <a:fillRect/>
          </a:stretch>
        </p:blipFill>
        <p:spPr bwMode="auto">
          <a:xfrm>
            <a:off x="4572000" y="3436938"/>
            <a:ext cx="457200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esktop\SDC1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esktop\SDC12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</TotalTime>
  <Words>68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Candara</vt:lpstr>
      <vt:lpstr>Arial</vt:lpstr>
      <vt:lpstr>Symbol</vt:lpstr>
      <vt:lpstr>Calibri</vt:lpstr>
      <vt:lpstr>Волна</vt:lpstr>
      <vt:lpstr> Привитие детям любви к Родному краю через уроки Кубановедения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ВДАЛЬ БЕГУТ ДОРОГИ, СЛОВНО ПЕСНЯ, ДРЕМЛЮТ ГОРЫ, ПЛЕЩУТСЯ МОРЯ. НЕТ СЛОВ ДОРОЖЕ И ЧУДЕСНЕЙ, ЧЕМ ДВА СЛОВА: РОДИНА МОЯ!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Привитие детям любви к Родному краю через уроки Кубановедения</dc:title>
  <dc:creator>Савинова</dc:creator>
  <cp:lastModifiedBy>Admin</cp:lastModifiedBy>
  <cp:revision>10</cp:revision>
  <dcterms:created xsi:type="dcterms:W3CDTF">2012-05-11T11:15:37Z</dcterms:created>
  <dcterms:modified xsi:type="dcterms:W3CDTF">2013-03-27T14:35:11Z</dcterms:modified>
</cp:coreProperties>
</file>