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75" r:id="rId4"/>
    <p:sldId id="272" r:id="rId5"/>
    <p:sldId id="277" r:id="rId6"/>
    <p:sldId id="273" r:id="rId7"/>
    <p:sldId id="268" r:id="rId8"/>
    <p:sldId id="289" r:id="rId9"/>
    <p:sldId id="281" r:id="rId10"/>
    <p:sldId id="290" r:id="rId11"/>
    <p:sldId id="276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743B1-B0B8-4163-9BBD-52A4BFB4117A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3B38B-9480-40A7-AB6E-BD6F26E98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61BAE-FB90-4185-B4A3-297AB75BBBFE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0DF0F-FD3E-46D2-912E-D959CA2F795F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57FAF-3227-4404-8ADF-888353D265C5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1DB69-FF9E-4182-B2A4-306932B15B68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49A2C-2FFD-412C-8CAA-BF281FAFE366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9DC31-9E7A-4ECB-AD89-B5F3912E9F57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8F27EF-ECCE-4C38-8F8B-1DCDB2088EF7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622BC-7063-4816-81C0-9AD8E36600E9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311AD-BE1F-49E6-A63D-011885EBE6D0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38D1B-3826-49F2-81D6-2DA14A66DDE4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CD3D96C-804D-4C54-AA9E-F3BB594520CB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F5CEFA-CD09-4444-937E-43D29244DF38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Ильи Муромца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420888"/>
            <a:ext cx="7772400" cy="19225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1 января </a:t>
            </a:r>
          </a:p>
          <a:p>
            <a:pPr algn="ctr"/>
            <a:r>
              <a:rPr lang="ru-RU" sz="4800" dirty="0" smtClean="0"/>
              <a:t>День былинного богатыря</a:t>
            </a:r>
            <a:endParaRPr lang="ru-RU" sz="4800" dirty="0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500042"/>
            <a:ext cx="2876191" cy="27714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Васильевич Суворов</a:t>
            </a:r>
            <a:endParaRPr lang="ru-RU" dirty="0"/>
          </a:p>
        </p:txBody>
      </p:sp>
      <p:pic>
        <p:nvPicPr>
          <p:cNvPr id="8" name="Содержимое 7" descr="cb61f9edb410bd4162ee9a9ae7a888c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5138" y="1906902"/>
            <a:ext cx="4038600" cy="425228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4886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«Тяжело в учении , легко в бою»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«Плох тот солдат, который не мечтает стать генералом»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pPr algn="ctr"/>
            <a:r>
              <a:rPr lang="ru-RU" sz="3600" dirty="0" smtClean="0"/>
              <a:t>Пословицы </a:t>
            </a:r>
            <a:br>
              <a:rPr lang="ru-RU" sz="3600" dirty="0" smtClean="0"/>
            </a:br>
            <a:r>
              <a:rPr lang="ru-RU" sz="3600" dirty="0" smtClean="0"/>
              <a:t>о смелости и отваге русских героев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2357430"/>
            <a:ext cx="7772400" cy="3998130"/>
          </a:xfrm>
        </p:spPr>
        <p:txBody>
          <a:bodyPr/>
          <a:lstStyle/>
          <a:p>
            <a:r>
              <a:rPr lang="ru-RU" dirty="0" smtClean="0"/>
              <a:t>Смелость силе воевода.</a:t>
            </a:r>
          </a:p>
          <a:p>
            <a:r>
              <a:rPr lang="ru-RU" dirty="0" smtClean="0"/>
              <a:t>Кто смел, тот на коня сел.</a:t>
            </a:r>
          </a:p>
          <a:p>
            <a:r>
              <a:rPr lang="ru-RU" dirty="0" smtClean="0"/>
              <a:t>Русский ни с мечом, ни с калачом не шутит.</a:t>
            </a:r>
          </a:p>
          <a:p>
            <a:r>
              <a:rPr lang="ru-RU" dirty="0" smtClean="0"/>
              <a:t>На Руси не все караси, есть и ерши.</a:t>
            </a:r>
          </a:p>
          <a:p>
            <a:r>
              <a:rPr lang="ru-RU" dirty="0" smtClean="0"/>
              <a:t>Смелому горох хлебать, а несмелому и щей не видать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yromec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7345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131840" cy="42210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 descr="Рисунок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00775" y="0"/>
            <a:ext cx="2943225" cy="4457700"/>
          </a:xfrm>
          <a:prstGeom prst="rect">
            <a:avLst/>
          </a:prstGeom>
        </p:spPr>
      </p:pic>
      <p:pic>
        <p:nvPicPr>
          <p:cNvPr id="7" name="Рисунок 6" descr="Рисунок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60" y="3689648"/>
            <a:ext cx="5625612" cy="3168352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5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51720" y="0"/>
            <a:ext cx="5165196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4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0864" y="1556792"/>
            <a:ext cx="4140808" cy="473923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770501"/>
            <a:ext cx="41939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</a:p>
          <a:p>
            <a:pPr>
              <a:buNone/>
            </a:pPr>
            <a:r>
              <a:rPr lang="ru-RU" sz="3600" dirty="0" smtClean="0"/>
              <a:t>    «Не имею я ведь ни рук, ни ног, сижу тридцать лет на седалище»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0"/>
            <a:ext cx="4708159" cy="663538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Содержимое 6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92768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77516" y="0"/>
            <a:ext cx="486648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Рисунок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401616"/>
            <a:ext cx="500592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1960" y="3429000"/>
            <a:ext cx="496631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">
      <a:dk1>
        <a:srgbClr val="7F7F7F"/>
      </a:dk1>
      <a:lt1>
        <a:sysClr val="window" lastClr="FFFFFF"/>
      </a:lt1>
      <a:dk2>
        <a:srgbClr val="60B5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370</TotalTime>
  <Words>141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Ильи Муромца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Александр Васильевич Суворов</vt:lpstr>
      <vt:lpstr>Пословицы  о смелости и отваге русских героев</vt:lpstr>
      <vt:lpstr>Слайд 12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43</cp:revision>
  <dcterms:created xsi:type="dcterms:W3CDTF">2013-01-25T07:50:08Z</dcterms:created>
  <dcterms:modified xsi:type="dcterms:W3CDTF">2013-04-05T17:47:35Z</dcterms:modified>
</cp:coreProperties>
</file>