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02" r:id="rId3"/>
    <p:sldId id="257" r:id="rId4"/>
    <p:sldId id="258" r:id="rId5"/>
    <p:sldId id="265" r:id="rId6"/>
    <p:sldId id="282" r:id="rId7"/>
    <p:sldId id="266" r:id="rId8"/>
    <p:sldId id="297" r:id="rId9"/>
    <p:sldId id="260" r:id="rId10"/>
    <p:sldId id="278" r:id="rId11"/>
    <p:sldId id="285" r:id="rId12"/>
    <p:sldId id="286" r:id="rId13"/>
    <p:sldId id="287" r:id="rId14"/>
    <p:sldId id="288" r:id="rId15"/>
    <p:sldId id="298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743B1-B0B8-4163-9BBD-52A4BFB4117A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3B38B-9480-40A7-AB6E-BD6F26E98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61BAE-FB90-4185-B4A3-297AB75BBBFE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0DF0F-FD3E-46D2-912E-D959CA2F795F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57FAF-3227-4404-8ADF-888353D265C5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1DB69-FF9E-4182-B2A4-306932B15B68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49A2C-2FFD-412C-8CAA-BF281FAFE366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9DC31-9E7A-4ECB-AD89-B5F3912E9F57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8F27EF-ECCE-4C38-8F8B-1DCDB2088EF7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622BC-7063-4816-81C0-9AD8E36600E9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311AD-BE1F-49E6-A63D-011885EBE6D0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38D1B-3826-49F2-81D6-2DA14A66DDE4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CD3D96C-804D-4C54-AA9E-F3BB594520CB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F5CEFA-CD09-4444-937E-43D29244DF38}" type="datetime1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Ильи Муромца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420888"/>
            <a:ext cx="7772400" cy="19225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1 января </a:t>
            </a:r>
          </a:p>
          <a:p>
            <a:pPr algn="ctr"/>
            <a:r>
              <a:rPr lang="ru-RU" sz="4800" dirty="0" smtClean="0"/>
              <a:t>День былинного богатыря</a:t>
            </a:r>
            <a:endParaRPr lang="ru-RU" sz="4800" dirty="0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500042"/>
            <a:ext cx="2876191" cy="27714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2064"/>
            <a:ext cx="8115328" cy="3488440"/>
          </a:xfrm>
        </p:spPr>
        <p:txBody>
          <a:bodyPr/>
          <a:lstStyle/>
          <a:p>
            <a:r>
              <a:rPr lang="ru-RU" dirty="0" smtClean="0"/>
              <a:t>  1. Как мы с вами узнали о русских богатырях, которые жили в далёкой старине и прославились своими подвигами и делами?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86322"/>
            <a:ext cx="7772400" cy="1569238"/>
          </a:xfrm>
        </p:spPr>
        <p:txBody>
          <a:bodyPr/>
          <a:lstStyle/>
          <a:p>
            <a:r>
              <a:rPr lang="ru-RU" dirty="0" smtClean="0"/>
              <a:t> из былин, сказаний, из песен, стихотворений, их книг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Что такое Былина?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Былина произошла от слова быль, было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r>
              <a:rPr lang="ru-RU" dirty="0" smtClean="0"/>
              <a:t>3. Кто слагал Былины о богатырях?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428868"/>
            <a:ext cx="7772400" cy="39266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Сказитель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4.Как одеты богатыри?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тело надета кольчуга – железная рубашка, а на головы – шлем.</a:t>
            </a:r>
            <a:endParaRPr lang="ru-RU" dirty="0"/>
          </a:p>
        </p:txBody>
      </p:sp>
      <p:pic>
        <p:nvPicPr>
          <p:cNvPr id="4" name="Содержимое 3" descr="Рисунок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3068960"/>
            <a:ext cx="2857520" cy="333622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2996952"/>
            <a:ext cx="258108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88176"/>
          </a:xfrm>
        </p:spPr>
        <p:txBody>
          <a:bodyPr/>
          <a:lstStyle/>
          <a:p>
            <a:r>
              <a:rPr lang="ru-RU" dirty="0" smtClean="0"/>
              <a:t>5. Какие доспехи имеются у богатырей?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14554"/>
            <a:ext cx="8363272" cy="41410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Щиты, лук, колчан со стрелами, кистень, палица, топор,</a:t>
            </a:r>
          </a:p>
          <a:p>
            <a:pPr>
              <a:buNone/>
            </a:pPr>
            <a:r>
              <a:rPr lang="ru-RU" sz="4000" dirty="0" smtClean="0"/>
              <a:t>     меч – булава.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700912"/>
          </a:xfrm>
        </p:spPr>
        <p:txBody>
          <a:bodyPr/>
          <a:lstStyle/>
          <a:p>
            <a:r>
              <a:rPr lang="ru-RU" dirty="0" smtClean="0"/>
              <a:t>6. Кто является автором картины «Три богатыря»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429000"/>
            <a:ext cx="7772400" cy="2926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В. М. Васнецов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/>
              <a:t>Слава русской старине! </a:t>
            </a:r>
          </a:p>
          <a:p>
            <a:pPr>
              <a:buNone/>
            </a:pPr>
            <a:r>
              <a:rPr lang="ru-RU" sz="5400" dirty="0" smtClean="0"/>
              <a:t>Слава русской стороне!</a:t>
            </a:r>
          </a:p>
          <a:p>
            <a:pPr>
              <a:buNone/>
            </a:pPr>
            <a:endParaRPr lang="ru-RU" sz="5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Содержимое 3" descr="Рисун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19872" y="3789040"/>
            <a:ext cx="2304687" cy="2220741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Шлем</a:t>
            </a:r>
            <a:endParaRPr lang="ru-RU" sz="5400" dirty="0"/>
          </a:p>
        </p:txBody>
      </p:sp>
      <p:pic>
        <p:nvPicPr>
          <p:cNvPr id="6" name="Содержимое 5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556792"/>
            <a:ext cx="2985059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012160" y="908720"/>
            <a:ext cx="2581419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76" y="4005064"/>
            <a:ext cx="336470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Былинные герои. 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В. М. Васнецов «Богатыри»</a:t>
            </a:r>
            <a:endParaRPr lang="ru-RU" dirty="0"/>
          </a:p>
        </p:txBody>
      </p:sp>
      <p:pic>
        <p:nvPicPr>
          <p:cNvPr id="4" name="Содержимое 3" descr="6986_html_20215f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0034" y="1784350"/>
            <a:ext cx="6901132" cy="4572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5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933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616624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в городе Муроме</a:t>
            </a:r>
            <a:endParaRPr lang="ru-RU" dirty="0"/>
          </a:p>
        </p:txBody>
      </p:sp>
      <p:pic>
        <p:nvPicPr>
          <p:cNvPr id="4" name="Содержимое 3" descr="памятник в г. муром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03302" y="1784350"/>
            <a:ext cx="3394595" cy="45720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">
      <a:dk1>
        <a:srgbClr val="7F7F7F"/>
      </a:dk1>
      <a:lt1>
        <a:sysClr val="window" lastClr="FFFFFF"/>
      </a:lt1>
      <a:dk2>
        <a:srgbClr val="60B5F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372</TotalTime>
  <Words>212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Ильи Муромца</vt:lpstr>
      <vt:lpstr>Шлем</vt:lpstr>
      <vt:lpstr>Слайд 3</vt:lpstr>
      <vt:lpstr>  В. М. Васнецов «Богатыри»</vt:lpstr>
      <vt:lpstr>Слайд 5</vt:lpstr>
      <vt:lpstr>Слайд 6</vt:lpstr>
      <vt:lpstr>Слайд 7</vt:lpstr>
      <vt:lpstr>Слайд 8</vt:lpstr>
      <vt:lpstr>Памятник в городе Муроме</vt:lpstr>
      <vt:lpstr>  1. Как мы с вами узнали о русских богатырях, которые жили в далёкой старине и прославились своими подвигами и делами?</vt:lpstr>
      <vt:lpstr>2. Что такое Былина?</vt:lpstr>
      <vt:lpstr>3. Кто слагал Былины о богатырях?</vt:lpstr>
      <vt:lpstr>4.Как одеты богатыри?</vt:lpstr>
      <vt:lpstr>5. Какие доспехи имеются у богатырей?</vt:lpstr>
      <vt:lpstr>6. Кто является автором картины «Три богатыря»</vt:lpstr>
      <vt:lpstr>Слайд 16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42</cp:revision>
  <dcterms:created xsi:type="dcterms:W3CDTF">2013-01-25T07:50:08Z</dcterms:created>
  <dcterms:modified xsi:type="dcterms:W3CDTF">2013-03-07T16:43:10Z</dcterms:modified>
</cp:coreProperties>
</file>