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91" r:id="rId3"/>
    <p:sldId id="261" r:id="rId4"/>
    <p:sldId id="262" r:id="rId5"/>
    <p:sldId id="293" r:id="rId6"/>
    <p:sldId id="283" r:id="rId7"/>
    <p:sldId id="270" r:id="rId8"/>
    <p:sldId id="292" r:id="rId9"/>
    <p:sldId id="295" r:id="rId10"/>
    <p:sldId id="294" r:id="rId11"/>
    <p:sldId id="296" r:id="rId12"/>
    <p:sldId id="301" r:id="rId13"/>
    <p:sldId id="30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743B1-B0B8-4163-9BBD-52A4BFB4117A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3B38B-9480-40A7-AB6E-BD6F26E98F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F61BAE-FB90-4185-B4A3-297AB75BBBFE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70DF0F-FD3E-46D2-912E-D959CA2F795F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157FAF-3227-4404-8ADF-888353D265C5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01DB69-FF9E-4182-B2A4-306932B15B68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949A2C-2FFD-412C-8CAA-BF281FAFE366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9DC31-9E7A-4ECB-AD89-B5F3912E9F57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8F27EF-ECCE-4C38-8F8B-1DCDB2088EF7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7622BC-7063-4816-81C0-9AD8E36600E9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3311AD-BE1F-49E6-A63D-011885EBE6D0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A38D1B-3826-49F2-81D6-2DA14A66DDE4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CD3D96C-804D-4C54-AA9E-F3BB594520CB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F5CEFA-CD09-4444-937E-43D29244DF38}" type="datetime1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ru-RU" smtClean="0"/>
              <a:t>кадирова гульназ султановна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F881CFC-C8B7-4B36-9D30-34420E18B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amond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600" dirty="0" smtClean="0"/>
              <a:t>Ильи Муромца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420888"/>
            <a:ext cx="7772400" cy="192251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1 января </a:t>
            </a:r>
          </a:p>
          <a:p>
            <a:pPr algn="ctr"/>
            <a:r>
              <a:rPr lang="ru-RU" sz="4800" dirty="0" smtClean="0"/>
              <a:t>День былинного богатыря</a:t>
            </a:r>
            <a:endParaRPr lang="ru-RU" sz="4800" dirty="0"/>
          </a:p>
        </p:txBody>
      </p:sp>
      <p:pic>
        <p:nvPicPr>
          <p:cNvPr id="4" name="Содержимое 3" descr="Рисунок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9322" y="500042"/>
            <a:ext cx="2876191" cy="277142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в окр. Петергоф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Поклонение дубу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55344" y="1268760"/>
            <a:ext cx="4237136" cy="525658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/>
              <a:t>У нас рос дубок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i="1" dirty="0" smtClean="0"/>
              <a:t>Вот таков!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Корень да его -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Вот так глубок! 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Листья да его -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Вот так широки ,</a:t>
            </a:r>
          </a:p>
          <a:p>
            <a:pPr>
              <a:buNone/>
            </a:pPr>
            <a:r>
              <a:rPr lang="ru-RU" dirty="0" smtClean="0"/>
              <a:t>Ветки да его -</a:t>
            </a:r>
          </a:p>
          <a:p>
            <a:pPr>
              <a:buNone/>
            </a:pPr>
            <a:r>
              <a:rPr lang="ru-RU" dirty="0" smtClean="0"/>
              <a:t>Вот так высоки !</a:t>
            </a:r>
            <a:r>
              <a:rPr lang="ru-RU" i="1" dirty="0" smtClean="0"/>
              <a:t> 	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Ах ты, дуб-дубок, ты могуч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 ветру ты, дубок, скрипуч.  </a:t>
            </a:r>
          </a:p>
          <a:p>
            <a:pPr>
              <a:buNone/>
            </a:pPr>
            <a:r>
              <a:rPr lang="ru-RU" dirty="0" smtClean="0"/>
              <a:t>Дай мне силы, отваги, добра,  </a:t>
            </a:r>
          </a:p>
          <a:p>
            <a:pPr>
              <a:buNone/>
            </a:pPr>
            <a:r>
              <a:rPr lang="ru-RU" dirty="0" smtClean="0"/>
              <a:t>Чтобы землю родную</a:t>
            </a:r>
          </a:p>
          <a:p>
            <a:pPr>
              <a:buNone/>
            </a:pPr>
            <a:r>
              <a:rPr lang="ru-RU" dirty="0" smtClean="0"/>
              <a:t>Защищать от врага!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 descr="ш 186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412776"/>
            <a:ext cx="4352564" cy="5040560"/>
          </a:xfrm>
          <a:prstGeom prst="rect">
            <a:avLst/>
          </a:prstGeom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/>
              <a:t>Мечи </a:t>
            </a:r>
            <a:endParaRPr lang="ru-RU" sz="6000" dirty="0"/>
          </a:p>
        </p:txBody>
      </p:sp>
      <p:pic>
        <p:nvPicPr>
          <p:cNvPr id="6" name="Содержимое 5" descr="images (3)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 rot="16200000">
            <a:off x="-778850" y="1867082"/>
            <a:ext cx="4797044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загруженное (4)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724128" y="1124744"/>
            <a:ext cx="3223013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8" name="Рисунок 7" descr="загруженное (3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43808" y="2060848"/>
            <a:ext cx="2448272" cy="4018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/>
              <a:t>Щиты </a:t>
            </a:r>
            <a:endParaRPr lang="ru-RU" sz="6600" dirty="0"/>
          </a:p>
        </p:txBody>
      </p:sp>
      <p:pic>
        <p:nvPicPr>
          <p:cNvPr id="6" name="Содержимое 5" descr="1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916832"/>
            <a:ext cx="3571597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й.jpe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809357" y="1988840"/>
            <a:ext cx="3334643" cy="3334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8" name="Рисунок 7" descr="к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30218" y="3789040"/>
            <a:ext cx="3337113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yromec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556792"/>
            <a:ext cx="5030850" cy="4176464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0" y="1770501"/>
            <a:ext cx="4572000" cy="45259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Былины - это рассказ о том, что было когда – то, русские народные песни сказания.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620688"/>
            <a:ext cx="351687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" name="Содержимое 8" descr="i.jpeg1.jpe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508104" y="548680"/>
            <a:ext cx="3226869" cy="2830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8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23728" y="3501008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Собиратели- сказители былин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Рыбников П.Н. </a:t>
            </a: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Сестры Крюковы</a:t>
            </a:r>
            <a:endParaRPr lang="ru-RU" sz="2800" dirty="0"/>
          </a:p>
        </p:txBody>
      </p:sp>
      <p:pic>
        <p:nvPicPr>
          <p:cNvPr id="5" name="Содержимое 4" descr="рыбников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763787" y="2547938"/>
            <a:ext cx="3266082" cy="3977406"/>
          </a:xfrm>
        </p:spPr>
      </p:pic>
      <p:pic>
        <p:nvPicPr>
          <p:cNvPr id="10" name="Содержимое 9" descr="сестры крюковы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169362" y="2459038"/>
            <a:ext cx="3147053" cy="416287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7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122625" y="0"/>
            <a:ext cx="9266625" cy="6857999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Молитва - оберег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95536" y="1783560"/>
            <a:ext cx="8291264" cy="4572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«Надеваю я сбрую богатырскую. Не убьёт меня в ней ни копьё, ни стрела, ни враг. Заговариваю я ратного человека Добрыню крепким заговором. Чур, слову конец, делу венец».</a:t>
            </a:r>
            <a:endParaRPr lang="ru-RU" sz="3200" dirty="0"/>
          </a:p>
        </p:txBody>
      </p:sp>
      <p:pic>
        <p:nvPicPr>
          <p:cNvPr id="11" name="Содержимое 3" descr="Рисунок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16216" y="4221088"/>
            <a:ext cx="2304687" cy="2220741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Родительское благословение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83560"/>
            <a:ext cx="8075240" cy="4572000"/>
          </a:xfrm>
        </p:spPr>
        <p:txBody>
          <a:bodyPr/>
          <a:lstStyle/>
          <a:p>
            <a:r>
              <a:rPr lang="ru-RU" sz="3200" dirty="0" smtClean="0"/>
              <a:t>«Я на добрые дела благословляю тебя, а на худые дела нет моего благословления. Защищай землю русскую не для золота, не для корысти, а для чести, для </a:t>
            </a:r>
            <a:r>
              <a:rPr lang="ru-RU" sz="3200" dirty="0" err="1" smtClean="0"/>
              <a:t>славушки</a:t>
            </a:r>
            <a:r>
              <a:rPr lang="ru-RU" sz="3200" dirty="0" smtClean="0"/>
              <a:t> богатырской».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1CFC-C8B7-4B36-9D30-34420E18B2DC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Содержимое 3" descr="Рисунок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16216" y="4221088"/>
            <a:ext cx="2304687" cy="2220741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кадирова гульназ султановна</a:t>
            </a: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1">
      <a:dk1>
        <a:srgbClr val="7F7F7F"/>
      </a:dk1>
      <a:lt1>
        <a:sysClr val="window" lastClr="FFFFFF"/>
      </a:lt1>
      <a:dk2>
        <a:srgbClr val="60B5F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370</TotalTime>
  <Words>198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Ильи Муромца</vt:lpstr>
      <vt:lpstr>Слайд 2</vt:lpstr>
      <vt:lpstr>Слайд 3</vt:lpstr>
      <vt:lpstr>Слайд 4</vt:lpstr>
      <vt:lpstr>Слайд 5</vt:lpstr>
      <vt:lpstr>Собиратели- сказители былин</vt:lpstr>
      <vt:lpstr>Слайд 7</vt:lpstr>
      <vt:lpstr>Молитва - оберег</vt:lpstr>
      <vt:lpstr>Родительское благословение</vt:lpstr>
      <vt:lpstr>Слайд 10</vt:lpstr>
      <vt:lpstr>Поклонение дубу</vt:lpstr>
      <vt:lpstr>Мечи </vt:lpstr>
      <vt:lpstr>Щиты 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43</cp:revision>
  <dcterms:created xsi:type="dcterms:W3CDTF">2013-01-25T07:50:08Z</dcterms:created>
  <dcterms:modified xsi:type="dcterms:W3CDTF">2013-04-05T17:48:26Z</dcterms:modified>
</cp:coreProperties>
</file>