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108"/>
    <a:srgbClr val="FF3300"/>
    <a:srgbClr val="FCF2E4"/>
    <a:srgbClr val="990000"/>
    <a:srgbClr val="0000FF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8FED2-D960-4C88-BE43-DAD1BF933E1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53673-2CF4-4144-A84F-E9DE58C84E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AB63-C19B-4350-93DC-69EA4DEE5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36699"/>
                </a:solidFill>
              </a:rPr>
              <a:t>Page </a:t>
            </a:r>
            <a:fld id="{29EB4529-791D-414A-A51C-DE404C5FF180}" type="slidenum">
              <a:rPr lang="fr-FR" b="1">
                <a:solidFill>
                  <a:srgbClr val="336699"/>
                </a:solidFill>
              </a:rPr>
              <a:pPr/>
              <a:t>‹#›</a:t>
            </a:fld>
            <a:endParaRPr lang="fr-FR" b="1">
              <a:solidFill>
                <a:srgbClr val="336699"/>
              </a:solidFill>
            </a:endParaRPr>
          </a:p>
        </p:txBody>
      </p:sp>
      <p:pic>
        <p:nvPicPr>
          <p:cNvPr id="1039" name="Picture 15" descr="Imcxwlezpage1fdslldsImage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260350"/>
            <a:ext cx="9144000" cy="13160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0000" y="3840163"/>
            <a:ext cx="6756400" cy="17526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2292" name="Picture 4" descr="79954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2438400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6A108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«Олимпийские всезнайки»</a:t>
            </a:r>
          </a:p>
          <a:p>
            <a:pPr algn="ctr">
              <a:spcBef>
                <a:spcPct val="50000"/>
              </a:spcBef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6A108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/интерактивная игра/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6A108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5867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1006475"/>
            <a:ext cx="80010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5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Какой награды удостаивался победитель состязаний на Олимпиаде?</a:t>
            </a:r>
            <a:r>
              <a:rPr lang="ru-RU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609600" y="6019800"/>
            <a:ext cx="5334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95400" y="1098550"/>
            <a:ext cx="70691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 называли победителя олимпийских игр?</a:t>
            </a:r>
            <a:r>
              <a:rPr lang="ru-RU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6019800"/>
            <a:ext cx="5334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" y="1417638"/>
            <a:ext cx="8153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5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выступил с предложением возобновить олимпийские игры?</a:t>
            </a:r>
            <a:r>
              <a:rPr lang="ru-RU" sz="2400">
                <a:solidFill>
                  <a:srgbClr val="99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609600" y="6019800"/>
            <a:ext cx="5334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42925" y="1209675"/>
            <a:ext cx="79152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60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Когда</a:t>
            </a:r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и </a:t>
            </a:r>
            <a:r>
              <a:rPr lang="ru-RU" sz="60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где</a:t>
            </a:r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были проведены первые Олимпийские игры современности?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609600" y="6019800"/>
            <a:ext cx="5334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71600" y="1281113"/>
            <a:ext cx="68262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Вспомните </a:t>
            </a:r>
            <a:r>
              <a:rPr lang="ru-RU" sz="60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дословно</a:t>
            </a:r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девиз Олимпийских игр</a:t>
            </a:r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60198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76400" y="1447800"/>
            <a:ext cx="6019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Назовите </a:t>
            </a:r>
            <a:r>
              <a:rPr lang="ru-RU" sz="60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дословно </a:t>
            </a:r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олимпийский принцип.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7" name="Group 83"/>
          <p:cNvGraphicFramePr>
            <a:graphicFrameLocks noGrp="1"/>
          </p:cNvGraphicFramePr>
          <p:nvPr>
            <p:ph/>
          </p:nvPr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29128"/>
                <a:gridCol w="3420893"/>
                <a:gridCol w="2893978"/>
              </a:tblGrid>
              <a:tr h="181369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ru-RU" sz="2000" b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АБВГ</a:t>
                      </a:r>
                      <a:endParaRPr kumimoji="0" lang="ru-RU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ru-RU" sz="2000" b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Д Е Ё</a:t>
                      </a:r>
                      <a:endParaRPr kumimoji="0" lang="ru-RU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ru-RU" sz="2000" b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ЖЗИ Й</a:t>
                      </a:r>
                      <a:endParaRPr kumimoji="0" lang="ru-RU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</a:tr>
              <a:tr h="16153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ru-RU" sz="2000" b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КЛМ</a:t>
                      </a:r>
                      <a:endParaRPr kumimoji="0" lang="ru-RU" sz="36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ru-RU" sz="2000" b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НОП</a:t>
                      </a:r>
                      <a:endParaRPr kumimoji="0" lang="ru-RU" sz="36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ru-RU" sz="2000" b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РСТ</a:t>
                      </a:r>
                      <a:endParaRPr kumimoji="0" lang="ru-RU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</a:tr>
              <a:tr h="161530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ru-RU" sz="2000" b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УФХ</a:t>
                      </a:r>
                      <a:endParaRPr kumimoji="0" lang="ru-RU" sz="36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ru-RU" sz="2000" b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ЦЧШ</a:t>
                      </a:r>
                      <a:endParaRPr kumimoji="0" lang="ru-RU" sz="36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ru-RU" sz="2000" b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ЩЪЫ</a:t>
                      </a:r>
                      <a:endParaRPr kumimoji="0" lang="ru-RU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</a:tr>
              <a:tr h="18136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ru-RU" sz="2000" b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Ь Э Ю Я</a:t>
                      </a:r>
                      <a:endParaRPr kumimoji="0" lang="ru-RU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обре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0"/>
            <a:ext cx="5334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хоккей на люду (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286000"/>
            <a:ext cx="15240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бобсл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209800"/>
            <a:ext cx="1651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керл люж скелетон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343400"/>
            <a:ext cx="5791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95600" y="16764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ФИГУРНОЕ КАТАНИЕ</a:t>
            </a:r>
          </a:p>
        </p:txBody>
      </p:sp>
      <p:pic>
        <p:nvPicPr>
          <p:cNvPr id="4107" name="Picture 11" descr="ЛЫЖНОЕ ДВОЕБ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362200"/>
            <a:ext cx="17399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953000" y="1676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ШОРТ ТРЕК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934200" y="1676400"/>
            <a:ext cx="182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КОНЬКОБЕЖНЫЙ СПОРТ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71800" y="3810000"/>
            <a:ext cx="1143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ХОККЕЙ НА ЛЬДУ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724400" y="3810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БОБСЛЕЙ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934200" y="3810000"/>
            <a:ext cx="1447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ЛЫЖНОЕ ДВОЕБОРЬЕ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819400" y="6248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КЁРЛИНГ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4102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САННЫЙ СПОРТ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162800" y="62484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СКЕЛЕТОН</a:t>
            </a:r>
          </a:p>
        </p:txBody>
      </p:sp>
      <p:pic>
        <p:nvPicPr>
          <p:cNvPr id="4118" name="Picture 22" descr="БИАТЛОН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228600"/>
            <a:ext cx="1584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9600" y="1828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БИАТЛОН</a:t>
            </a:r>
          </a:p>
        </p:txBody>
      </p:sp>
      <p:pic>
        <p:nvPicPr>
          <p:cNvPr id="4120" name="Picture 24" descr="ГОРНОЛЫЖНV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228600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81000" y="3657600"/>
            <a:ext cx="182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ГОРНОЛЫЖНЫЙ СПОРТ</a:t>
            </a:r>
          </a:p>
        </p:txBody>
      </p:sp>
      <p:pic>
        <p:nvPicPr>
          <p:cNvPr id="4122" name="Picture 26" descr="ЛЫЖНЫЕ ГОНК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4419600"/>
            <a:ext cx="16764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09600" y="6172200"/>
            <a:ext cx="1600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ЛЫЖНЫЕ ГОНКИ </a:t>
            </a:r>
            <a:r>
              <a:rPr lang="ru-RU" sz="900" b="1">
                <a:effectLst>
                  <a:outerShdw blurRad="38100" dist="38100" dir="2700000" algn="tl">
                    <a:srgbClr val="C0C0C0"/>
                  </a:outerShdw>
                </a:effectLst>
              </a:rPr>
              <a:t>НА ДЛИННЫЕ ДИСТАНЦИИ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9" grpId="0"/>
      <p:bldP spid="4121" grpId="0"/>
      <p:bldP spid="4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5" name="Group 25"/>
          <p:cNvGraphicFramePr>
            <a:graphicFrameLocks noGrp="1"/>
          </p:cNvGraphicFramePr>
          <p:nvPr/>
        </p:nvGraphicFramePr>
        <p:xfrm>
          <a:off x="0" y="60325"/>
          <a:ext cx="9144000" cy="6796089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226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hlinkClick r:id="rId2" action="ppaction://hlinksldjump"/>
                        </a:rPr>
                        <a:t>1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hlinkClick r:id="rId3" action="ppaction://hlinksldjump"/>
                        </a:rPr>
                        <a:t>2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hlinkClick r:id="rId4" action="ppaction://hlinksldjump"/>
                        </a:rPr>
                        <a:t>3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hlinkClick r:id="rId5" action="ppaction://hlinksldjump"/>
                        </a:rPr>
                        <a:t>4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6" action="ppaction://hlinksldjump"/>
                        </a:rPr>
                        <a:t>5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7" action="ppaction://hlinksldjump"/>
                        </a:rPr>
                        <a:t>6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8" action="ppaction://hlinksldjump"/>
                        </a:rPr>
                        <a:t>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9" action="ppaction://hlinksldjump"/>
                        </a:rPr>
                        <a:t>8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10" action="ppaction://hlinksldjump"/>
                        </a:rPr>
                        <a:t>9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11" action="ppaction://hlinksldjump"/>
                        </a:rPr>
                        <a:t>10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12" action="ppaction://hlinksldjump"/>
                        </a:rPr>
                        <a:t>11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13" action="ppaction://hlinksldjump"/>
                        </a:rPr>
                        <a:t>12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 чью честь проводились Олимпийские игры в Древней Греции?</a:t>
            </a:r>
            <a:r>
              <a:rPr lang="ru-RU" b="1" cap="none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457200" y="6096000"/>
            <a:ext cx="5334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04800" y="1554163"/>
            <a:ext cx="8686800" cy="3048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Переведите 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 греческий язык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«дочь Олимпа»</a:t>
            </a:r>
            <a:r>
              <a:rPr lang="ru-RU" sz="54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5867400"/>
            <a:ext cx="762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5943600"/>
            <a:ext cx="5334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" y="1844675"/>
            <a:ext cx="8229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Древние римляне вели отсчет годам от основания Рима, христиане от Рождества Христова. А от какого события вели летоисчисление древние греки?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685800" y="6096000"/>
            <a:ext cx="5334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71600" y="1371600"/>
            <a:ext cx="6400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5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 каких видах спорта соревновались  </a:t>
            </a:r>
          </a:p>
          <a:p>
            <a:pPr algn="ctr" eaLnBrk="0" hangingPunct="0"/>
            <a:r>
              <a:rPr lang="ru-RU" sz="5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древние греки?</a:t>
            </a:r>
            <a:r>
              <a:rPr lang="ru-RU" sz="36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6096000"/>
            <a:ext cx="6096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1000" y="1744663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6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Почему античные Олимпийские игры назывались праздниками мира?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533400" y="59436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62000" y="2027238"/>
            <a:ext cx="77755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6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Каково происхождение слова «стадион»</a:t>
            </a:r>
            <a:r>
              <a:rPr lang="ru-RU" sz="2400">
                <a:solidFill>
                  <a:srgbClr val="990000"/>
                </a:solidFill>
              </a:rPr>
              <a:t> </a:t>
            </a:r>
            <a:r>
              <a:rPr lang="ru-RU" sz="5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420</TotalTime>
  <Words>179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Franklin Gothic Medium</vt:lpstr>
      <vt:lpstr>Franklin Gothic Book</vt:lpstr>
      <vt:lpstr>Wingdings 2</vt:lpstr>
      <vt:lpstr>Calibri</vt:lpstr>
      <vt:lpstr>Comic Sans MS</vt:lpstr>
      <vt:lpstr>Times New Roman</vt:lpstr>
      <vt:lpstr>Тема1</vt:lpstr>
      <vt:lpstr>Слайд 1</vt:lpstr>
      <vt:lpstr>Слайд 2</vt:lpstr>
      <vt:lpstr>Слайд 3</vt:lpstr>
      <vt:lpstr>В чью честь проводились Олимпийские игры в Древней Греции?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Андрей</cp:lastModifiedBy>
  <cp:revision>27</cp:revision>
  <cp:lastPrinted>1601-01-01T00:00:00Z</cp:lastPrinted>
  <dcterms:created xsi:type="dcterms:W3CDTF">1601-01-01T00:00:00Z</dcterms:created>
  <dcterms:modified xsi:type="dcterms:W3CDTF">2012-11-06T18:03:32Z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