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</p:sldMasterIdLst>
  <p:sldIdLst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7B630C-C5AE-4E24-AC56-1128C956C90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9A2A11B-5EBE-4270-85EF-A6CDFD296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admin\Desktop\&#1040;%20&#1079;&#1086;&#1088;&#1080;%20&#1079;&#1076;&#1077;&#1089;&#1100;%20&#1090;&#1080;&#1093;&#1080;&#1077;\A-zori-zdes_-tihie-Final(muzofon.com).mp3" TargetMode="Externa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9.xml"/><Relationship Id="rId1" Type="http://schemas.openxmlformats.org/officeDocument/2006/relationships/audio" Target="file:///C:\Users\admin\Desktop\&#1040;%20&#1079;&#1086;&#1088;&#1080;%20&#1079;&#1076;&#1077;&#1089;&#1100;%20&#1090;&#1080;&#1093;&#1080;&#1077;\_&#1042;&#1089;&#1077;&#1075;&#1086;_&#1087;&#1103;&#1090;&#1100;_&#1076;&#1077;&#1074;&#1086;&#1095;&#1077;&#1082;_&#1073;&#1099;&#1083;&#1086;(MusVid.net).mp3" TargetMode="Externa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slideLayout" Target="../slideLayouts/slideLayout17.xml"/><Relationship Id="rId1" Type="http://schemas.openxmlformats.org/officeDocument/2006/relationships/audio" Target="file:///C:\Users\admin\Desktop\&#1040;%20&#1079;&#1086;&#1088;&#1080;%20&#1079;&#1076;&#1077;&#1089;&#1100;%20&#1090;&#1080;&#1093;&#1080;&#1077;\Tema-Rity(muzofon.com).mp3" TargetMode="Externa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WordArt 4"/>
          <p:cNvSpPr>
            <a:spLocks noChangeArrowheads="1" noChangeShapeType="1" noTextEdit="1"/>
          </p:cNvSpPr>
          <p:nvPr/>
        </p:nvSpPr>
        <p:spPr bwMode="auto">
          <a:xfrm>
            <a:off x="214282" y="404813"/>
            <a:ext cx="5500726" cy="5024451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Борис Васильев</a:t>
            </a:r>
          </a:p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"А зори здесь тихие..."</a:t>
            </a:r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2786058"/>
            <a:ext cx="3071834" cy="365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A-zori-zdes_-tihie-Final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28596" y="4286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4819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58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Смотр строя и песни 11 класс\p_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714356"/>
            <a:ext cx="5143536" cy="2401273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3372" y="3357562"/>
            <a:ext cx="4214842" cy="257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 descr="C:\Users\admin\Desktop\Смотр строя и песни 11 класс\васков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3571876"/>
            <a:ext cx="2968539" cy="2143140"/>
          </a:xfrm>
          <a:prstGeom prst="rect">
            <a:avLst/>
          </a:prstGeom>
          <a:noFill/>
        </p:spPr>
      </p:pic>
      <p:pic>
        <p:nvPicPr>
          <p:cNvPr id="5" name="_Всего_пять_девочек_было(MusVid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857224" y="521495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574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dmin\Desktop\Смотр строя и песни 11 класс\галя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4786322"/>
            <a:ext cx="1428760" cy="1863600"/>
          </a:xfrm>
          <a:prstGeom prst="rect">
            <a:avLst/>
          </a:prstGeom>
          <a:noFill/>
        </p:spPr>
      </p:pic>
      <p:pic>
        <p:nvPicPr>
          <p:cNvPr id="2052" name="Picture 4" descr="C:\Users\admin\Desktop\Смотр строя и песни 11 класс\женя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2500306"/>
            <a:ext cx="2209815" cy="1428760"/>
          </a:xfrm>
          <a:prstGeom prst="rect">
            <a:avLst/>
          </a:prstGeom>
          <a:noFill/>
        </p:spPr>
      </p:pic>
      <p:pic>
        <p:nvPicPr>
          <p:cNvPr id="2053" name="Picture 5" descr="C:\Users\admin\Desktop\Смотр строя и песни 11 класс\рита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64" y="4929198"/>
            <a:ext cx="2038350" cy="1428750"/>
          </a:xfrm>
          <a:prstGeom prst="rect">
            <a:avLst/>
          </a:prstGeom>
          <a:noFill/>
        </p:spPr>
      </p:pic>
      <p:pic>
        <p:nvPicPr>
          <p:cNvPr id="2054" name="Picture 6" descr="C:\Users\admin\Desktop\Смотр строя и песни 11 класс\соня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5786" y="4429132"/>
            <a:ext cx="2000264" cy="1271354"/>
          </a:xfrm>
          <a:prstGeom prst="rect">
            <a:avLst/>
          </a:prstGeom>
          <a:noFill/>
        </p:spPr>
      </p:pic>
      <p:pic>
        <p:nvPicPr>
          <p:cNvPr id="2055" name="Picture 7" descr="C:\Users\admin\Desktop\Смотр строя и песни 11 класс\g_zory_zdes_tihie_big_03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71802" y="2285992"/>
            <a:ext cx="3205603" cy="2143140"/>
          </a:xfrm>
          <a:prstGeom prst="rect">
            <a:avLst/>
          </a:prstGeom>
          <a:noFill/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55961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800" dirty="0" smtClean="0">
                <a:solidFill>
                  <a:srgbClr val="FFCC00"/>
                </a:solidFill>
                <a:latin typeface="Arial Black" pitchFamily="34" charset="0"/>
              </a:rPr>
              <a:t>               </a:t>
            </a:r>
            <a:r>
              <a:rPr lang="ru-RU" sz="2000" dirty="0" smtClean="0">
                <a:solidFill>
                  <a:srgbClr val="FFCC00"/>
                </a:solidFill>
                <a:latin typeface="Arial Black" pitchFamily="34" charset="0"/>
              </a:rPr>
              <a:t>Что гибель нам?     Мы даже смерти выше.</a:t>
            </a:r>
            <a:br>
              <a:rPr lang="ru-RU" sz="2000" dirty="0" smtClean="0">
                <a:solidFill>
                  <a:srgbClr val="FFCC00"/>
                </a:solidFill>
                <a:latin typeface="Arial Black" pitchFamily="34" charset="0"/>
              </a:rPr>
            </a:br>
            <a:r>
              <a:rPr lang="ru-RU" sz="2000" dirty="0" smtClean="0">
                <a:solidFill>
                  <a:srgbClr val="FFCC00"/>
                </a:solidFill>
                <a:latin typeface="Arial Black" pitchFamily="34" charset="0"/>
              </a:rPr>
              <a:t>                  В могилах мы построились в   отряд,</a:t>
            </a:r>
            <a:br>
              <a:rPr lang="ru-RU" sz="2000" dirty="0" smtClean="0">
                <a:solidFill>
                  <a:srgbClr val="FFCC00"/>
                </a:solidFill>
                <a:latin typeface="Arial Black" pitchFamily="34" charset="0"/>
              </a:rPr>
            </a:br>
            <a:r>
              <a:rPr lang="ru-RU" sz="2000" dirty="0" smtClean="0">
                <a:solidFill>
                  <a:srgbClr val="FFCC00"/>
                </a:solidFill>
                <a:latin typeface="Arial Black" pitchFamily="34" charset="0"/>
              </a:rPr>
              <a:t>               И пусть не думают, что мёртвые не слышат,</a:t>
            </a:r>
            <a:br>
              <a:rPr lang="ru-RU" sz="2000" dirty="0" smtClean="0">
                <a:solidFill>
                  <a:srgbClr val="FFCC00"/>
                </a:solidFill>
                <a:latin typeface="Arial Black" pitchFamily="34" charset="0"/>
              </a:rPr>
            </a:br>
            <a:r>
              <a:rPr lang="ru-RU" sz="2000" dirty="0" smtClean="0">
                <a:solidFill>
                  <a:srgbClr val="FFCC00"/>
                </a:solidFill>
                <a:latin typeface="Arial Black" pitchFamily="34" charset="0"/>
              </a:rPr>
              <a:t>                    Когда о них потомки говорят.</a:t>
            </a:r>
            <a:br>
              <a:rPr lang="ru-RU" sz="2000" dirty="0" smtClean="0">
                <a:solidFill>
                  <a:srgbClr val="FFCC00"/>
                </a:solidFill>
                <a:latin typeface="Arial Black" pitchFamily="34" charset="0"/>
              </a:rPr>
            </a:br>
            <a:r>
              <a:rPr lang="ru-RU" sz="2000" i="1" dirty="0" smtClean="0">
                <a:solidFill>
                  <a:srgbClr val="FFCC00"/>
                </a:solidFill>
                <a:latin typeface="Arial Black" pitchFamily="34" charset="0"/>
              </a:rPr>
              <a:t>                                                                            </a:t>
            </a:r>
            <a:r>
              <a:rPr lang="ru-RU" sz="1600" i="1" dirty="0" smtClean="0">
                <a:solidFill>
                  <a:srgbClr val="FFCC00"/>
                </a:solidFill>
                <a:latin typeface="Arial Black" pitchFamily="34" charset="0"/>
              </a:rPr>
              <a:t>Б. Майоров</a:t>
            </a:r>
            <a:br>
              <a:rPr lang="ru-RU" sz="1600" i="1" dirty="0" smtClean="0">
                <a:solidFill>
                  <a:srgbClr val="FFCC00"/>
                </a:solidFill>
                <a:latin typeface="Arial Black" pitchFamily="34" charset="0"/>
              </a:rPr>
            </a:br>
            <a:endParaRPr lang="ru-RU" sz="1600" i="1" dirty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57224" y="2428868"/>
            <a:ext cx="1785950" cy="1195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Tema-Rity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/>
          <a:stretch>
            <a:fillRect/>
          </a:stretch>
        </p:blipFill>
        <p:spPr>
          <a:xfrm>
            <a:off x="714348" y="164305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263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</TotalTime>
  <Words>18</Words>
  <Application>Microsoft Office PowerPoint</Application>
  <PresentationFormat>Экран (4:3)</PresentationFormat>
  <Paragraphs>3</Paragraphs>
  <Slides>3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Трек</vt:lpstr>
      <vt:lpstr>Метро</vt:lpstr>
      <vt:lpstr>Бумажная</vt:lpstr>
      <vt:lpstr>Слайд 1</vt:lpstr>
      <vt:lpstr>Слайд 2</vt:lpstr>
      <vt:lpstr>               Что гибель нам?     Мы даже смерти выше.                   В могилах мы построились в   отряд,                И пусть не думают, что мёртвые не слышат,                     Когда о них потомки говорят.                                                                             Б. Майоров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5</cp:revision>
  <dcterms:created xsi:type="dcterms:W3CDTF">2013-02-11T16:33:21Z</dcterms:created>
  <dcterms:modified xsi:type="dcterms:W3CDTF">2013-02-11T17:11:22Z</dcterms:modified>
</cp:coreProperties>
</file>