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65" r:id="rId20"/>
    <p:sldId id="266" r:id="rId21"/>
    <p:sldId id="267" r:id="rId22"/>
    <p:sldId id="261" r:id="rId23"/>
    <p:sldId id="262" r:id="rId24"/>
    <p:sldId id="263" r:id="rId25"/>
    <p:sldId id="264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explosion val="25"/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Уровень медицины и медицинского обслуживания</c:v>
                </c:pt>
                <c:pt idx="1">
                  <c:v>Наследственные факторы</c:v>
                </c:pt>
                <c:pt idx="2">
                  <c:v>Уровень качества окружающей среды</c:v>
                </c:pt>
                <c:pt idx="3">
                  <c:v>Образ жизни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</c:v>
                </c:pt>
                <c:pt idx="1">
                  <c:v>0.2</c:v>
                </c:pt>
                <c:pt idx="2">
                  <c:v>0.2</c:v>
                </c:pt>
                <c:pt idx="3">
                  <c:v>0.5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0.14932353929281336"/>
          <c:y val="2.3452861669068195E-2"/>
          <c:w val="0.61522108843537471"/>
          <c:h val="0.942671009771986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2"/>
            <c:explosion val="8"/>
          </c:dPt>
          <c:cat>
            <c:strRef>
              <c:f>Лист1!$A$2:$A$4</c:f>
              <c:strCache>
                <c:ptCount val="3"/>
                <c:pt idx="0">
                  <c:v>высокий уровень старения</c:v>
                </c:pt>
                <c:pt idx="1">
                  <c:v>соответствует норме</c:v>
                </c:pt>
                <c:pt idx="2">
                  <c:v>низкий уровень старения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</c:v>
                </c:pt>
                <c:pt idx="1">
                  <c:v>0.3</c:v>
                </c:pt>
                <c:pt idx="2">
                  <c:v>0.5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01C871-589B-43F4-875B-1CED8B5EA23C}" type="doc">
      <dgm:prSet loTypeId="urn:microsoft.com/office/officeart/2005/8/layout/cycle4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59449F1-1EED-4DCE-87F1-45731AA001B2}">
      <dgm:prSet phldrT="[Текст]"/>
      <dgm:spPr/>
      <dgm:t>
        <a:bodyPr/>
        <a:lstStyle/>
        <a:p>
          <a:r>
            <a:rPr lang="ru-RU" dirty="0" smtClean="0"/>
            <a:t>физическое</a:t>
          </a:r>
          <a:endParaRPr lang="ru-RU" dirty="0"/>
        </a:p>
      </dgm:t>
    </dgm:pt>
    <dgm:pt modelId="{D3E50B50-7D48-476E-B0A4-2504A01CA05E}" type="parTrans" cxnId="{37DE19C7-B168-4D63-8D2B-494761B6E921}">
      <dgm:prSet/>
      <dgm:spPr/>
      <dgm:t>
        <a:bodyPr/>
        <a:lstStyle/>
        <a:p>
          <a:endParaRPr lang="ru-RU"/>
        </a:p>
      </dgm:t>
    </dgm:pt>
    <dgm:pt modelId="{E5F2E14F-D115-4CC4-BA3F-E7F929A49584}" type="sibTrans" cxnId="{37DE19C7-B168-4D63-8D2B-494761B6E921}">
      <dgm:prSet/>
      <dgm:spPr/>
      <dgm:t>
        <a:bodyPr/>
        <a:lstStyle/>
        <a:p>
          <a:endParaRPr lang="ru-RU"/>
        </a:p>
      </dgm:t>
    </dgm:pt>
    <dgm:pt modelId="{0A6EA539-49E1-4953-9F71-AC27CEDBD0A6}">
      <dgm:prSet phldrT="[Текст]" custT="1"/>
      <dgm:spPr/>
      <dgm:t>
        <a:bodyPr/>
        <a:lstStyle/>
        <a:p>
          <a:r>
            <a:rPr lang="ru-RU" sz="1050" dirty="0" smtClean="0"/>
            <a:t>система питания</a:t>
          </a:r>
          <a:endParaRPr lang="ru-RU" sz="1050" dirty="0"/>
        </a:p>
      </dgm:t>
    </dgm:pt>
    <dgm:pt modelId="{F5FED833-F0B2-4A70-8A12-0CF67A4DA596}" type="parTrans" cxnId="{3C02518F-0A82-428E-B421-A59AD2EE876E}">
      <dgm:prSet/>
      <dgm:spPr/>
      <dgm:t>
        <a:bodyPr/>
        <a:lstStyle/>
        <a:p>
          <a:endParaRPr lang="ru-RU"/>
        </a:p>
      </dgm:t>
    </dgm:pt>
    <dgm:pt modelId="{73B550C4-7426-4EF0-AD79-D241B60C3259}" type="sibTrans" cxnId="{3C02518F-0A82-428E-B421-A59AD2EE876E}">
      <dgm:prSet/>
      <dgm:spPr/>
      <dgm:t>
        <a:bodyPr/>
        <a:lstStyle/>
        <a:p>
          <a:endParaRPr lang="ru-RU"/>
        </a:p>
      </dgm:t>
    </dgm:pt>
    <dgm:pt modelId="{CF56C56C-87FE-4DD5-A4C1-367DA737D5D8}">
      <dgm:prSet phldrT="[Текст]"/>
      <dgm:spPr/>
      <dgm:t>
        <a:bodyPr/>
        <a:lstStyle/>
        <a:p>
          <a:r>
            <a:rPr lang="ru-RU" dirty="0" smtClean="0"/>
            <a:t>психическое</a:t>
          </a:r>
          <a:endParaRPr lang="ru-RU" dirty="0"/>
        </a:p>
      </dgm:t>
    </dgm:pt>
    <dgm:pt modelId="{4F5FB4CD-B67E-4C20-87FA-840CBE49967A}" type="parTrans" cxnId="{6D6B3940-B5C6-4713-B6DF-A91EA1E12134}">
      <dgm:prSet/>
      <dgm:spPr/>
      <dgm:t>
        <a:bodyPr/>
        <a:lstStyle/>
        <a:p>
          <a:endParaRPr lang="ru-RU"/>
        </a:p>
      </dgm:t>
    </dgm:pt>
    <dgm:pt modelId="{C61927A2-37A5-4931-BF46-45E08135245F}" type="sibTrans" cxnId="{6D6B3940-B5C6-4713-B6DF-A91EA1E12134}">
      <dgm:prSet/>
      <dgm:spPr/>
      <dgm:t>
        <a:bodyPr/>
        <a:lstStyle/>
        <a:p>
          <a:endParaRPr lang="ru-RU"/>
        </a:p>
      </dgm:t>
    </dgm:pt>
    <dgm:pt modelId="{AA513EE6-539E-498B-8ECF-EC02C489D69F}">
      <dgm:prSet phldrT="[Текст]" custT="1"/>
      <dgm:spPr/>
      <dgm:t>
        <a:bodyPr/>
        <a:lstStyle/>
        <a:p>
          <a:r>
            <a:rPr lang="ru-RU" sz="1100" dirty="0" smtClean="0"/>
            <a:t>система отношений человека к себе, другим людям, жизни в целом</a:t>
          </a:r>
          <a:endParaRPr lang="ru-RU" sz="1100" dirty="0"/>
        </a:p>
      </dgm:t>
    </dgm:pt>
    <dgm:pt modelId="{91815069-ADAA-4C46-A942-EE768FB5810B}" type="parTrans" cxnId="{0B58E315-4C65-4910-B8CE-E36145CE95C5}">
      <dgm:prSet/>
      <dgm:spPr/>
      <dgm:t>
        <a:bodyPr/>
        <a:lstStyle/>
        <a:p>
          <a:endParaRPr lang="ru-RU"/>
        </a:p>
      </dgm:t>
    </dgm:pt>
    <dgm:pt modelId="{2522107A-FDCA-4FEC-BE8E-6D3408A749FE}" type="sibTrans" cxnId="{0B58E315-4C65-4910-B8CE-E36145CE95C5}">
      <dgm:prSet/>
      <dgm:spPr/>
      <dgm:t>
        <a:bodyPr/>
        <a:lstStyle/>
        <a:p>
          <a:endParaRPr lang="ru-RU"/>
        </a:p>
      </dgm:t>
    </dgm:pt>
    <dgm:pt modelId="{2B36E262-407E-47DC-BA42-184B88AD97AE}">
      <dgm:prSet phldrT="[Текст]"/>
      <dgm:spPr/>
      <dgm:t>
        <a:bodyPr/>
        <a:lstStyle/>
        <a:p>
          <a:r>
            <a:rPr lang="ru-RU" dirty="0" smtClean="0"/>
            <a:t>духовное</a:t>
          </a:r>
          <a:endParaRPr lang="ru-RU" dirty="0"/>
        </a:p>
      </dgm:t>
    </dgm:pt>
    <dgm:pt modelId="{78CC6B80-EEFC-4BDC-BB83-3D7A69D670F2}" type="parTrans" cxnId="{349D7C59-C12D-457C-9D57-31855DBDD694}">
      <dgm:prSet/>
      <dgm:spPr/>
      <dgm:t>
        <a:bodyPr/>
        <a:lstStyle/>
        <a:p>
          <a:endParaRPr lang="ru-RU"/>
        </a:p>
      </dgm:t>
    </dgm:pt>
    <dgm:pt modelId="{978C0900-912F-4CA0-9BC4-B99103372C49}" type="sibTrans" cxnId="{349D7C59-C12D-457C-9D57-31855DBDD694}">
      <dgm:prSet/>
      <dgm:spPr/>
      <dgm:t>
        <a:bodyPr/>
        <a:lstStyle/>
        <a:p>
          <a:endParaRPr lang="ru-RU"/>
        </a:p>
      </dgm:t>
    </dgm:pt>
    <dgm:pt modelId="{336C8BC5-FB94-49DC-9848-94458429C776}">
      <dgm:prSet phldrT="[Текст]" custT="1"/>
      <dgm:spPr/>
      <dgm:t>
        <a:bodyPr/>
        <a:lstStyle/>
        <a:p>
          <a:r>
            <a:rPr lang="ru-RU" sz="1050" dirty="0" smtClean="0"/>
            <a:t>высокая нравственность, осмысленность и наполненность жизни</a:t>
          </a:r>
          <a:endParaRPr lang="ru-RU" sz="1050" dirty="0"/>
        </a:p>
      </dgm:t>
    </dgm:pt>
    <dgm:pt modelId="{B628015C-A6C8-4934-A06F-EEAEC0A3005E}" type="parTrans" cxnId="{8E55064F-C97F-4C8E-85E3-A35F3DFDEDEC}">
      <dgm:prSet/>
      <dgm:spPr/>
      <dgm:t>
        <a:bodyPr/>
        <a:lstStyle/>
        <a:p>
          <a:endParaRPr lang="ru-RU"/>
        </a:p>
      </dgm:t>
    </dgm:pt>
    <dgm:pt modelId="{BE43A773-98DE-495D-A04D-B07C65AB8122}" type="sibTrans" cxnId="{8E55064F-C97F-4C8E-85E3-A35F3DFDEDEC}">
      <dgm:prSet/>
      <dgm:spPr/>
      <dgm:t>
        <a:bodyPr/>
        <a:lstStyle/>
        <a:p>
          <a:endParaRPr lang="ru-RU"/>
        </a:p>
      </dgm:t>
    </dgm:pt>
    <dgm:pt modelId="{8485BFEF-233D-4F97-88CD-F4B925FACBCF}">
      <dgm:prSet phldrT="[Текст]"/>
      <dgm:spPr/>
      <dgm:t>
        <a:bodyPr/>
        <a:lstStyle/>
        <a:p>
          <a:r>
            <a:rPr lang="ru-RU" dirty="0" smtClean="0"/>
            <a:t>социальное</a:t>
          </a:r>
          <a:endParaRPr lang="ru-RU" dirty="0"/>
        </a:p>
      </dgm:t>
    </dgm:pt>
    <dgm:pt modelId="{76411C75-DF1C-4660-9110-46DDECBDF17B}" type="parTrans" cxnId="{3B0A724E-C36F-40DA-9E9C-07E0D64BE462}">
      <dgm:prSet/>
      <dgm:spPr/>
      <dgm:t>
        <a:bodyPr/>
        <a:lstStyle/>
        <a:p>
          <a:endParaRPr lang="ru-RU"/>
        </a:p>
      </dgm:t>
    </dgm:pt>
    <dgm:pt modelId="{F3F1072E-0FE5-428D-AFF3-D7A1EEEA7A51}" type="sibTrans" cxnId="{3B0A724E-C36F-40DA-9E9C-07E0D64BE462}">
      <dgm:prSet/>
      <dgm:spPr/>
      <dgm:t>
        <a:bodyPr/>
        <a:lstStyle/>
        <a:p>
          <a:endParaRPr lang="ru-RU"/>
        </a:p>
      </dgm:t>
    </dgm:pt>
    <dgm:pt modelId="{928A4250-59F1-4362-9C68-F1017D536573}">
      <dgm:prSet phldrT="[Текст]" custT="1"/>
      <dgm:spPr/>
      <dgm:t>
        <a:bodyPr/>
        <a:lstStyle/>
        <a:p>
          <a:r>
            <a:rPr lang="ru-RU" sz="1050" dirty="0" smtClean="0"/>
            <a:t> система дыхания</a:t>
          </a:r>
          <a:endParaRPr lang="ru-RU" sz="1050" dirty="0"/>
        </a:p>
      </dgm:t>
    </dgm:pt>
    <dgm:pt modelId="{22F44702-87F6-4DA6-B5B8-BA4163949EC1}" type="parTrans" cxnId="{414CAB72-58CD-49A4-AB49-E114DE436D0C}">
      <dgm:prSet/>
      <dgm:spPr/>
      <dgm:t>
        <a:bodyPr/>
        <a:lstStyle/>
        <a:p>
          <a:endParaRPr lang="ru-RU"/>
        </a:p>
      </dgm:t>
    </dgm:pt>
    <dgm:pt modelId="{283267B4-DB68-47B6-A6B9-3A2E9A370925}" type="sibTrans" cxnId="{414CAB72-58CD-49A4-AB49-E114DE436D0C}">
      <dgm:prSet/>
      <dgm:spPr/>
      <dgm:t>
        <a:bodyPr/>
        <a:lstStyle/>
        <a:p>
          <a:endParaRPr lang="ru-RU"/>
        </a:p>
      </dgm:t>
    </dgm:pt>
    <dgm:pt modelId="{CACFE7EA-EEDF-4873-8D36-CC514ED0A564}">
      <dgm:prSet phldrT="[Текст]" custT="1"/>
      <dgm:spPr/>
      <dgm:t>
        <a:bodyPr/>
        <a:lstStyle/>
        <a:p>
          <a:r>
            <a:rPr lang="ru-RU" sz="1050" dirty="0" smtClean="0"/>
            <a:t>физические нагрузки</a:t>
          </a:r>
          <a:endParaRPr lang="ru-RU" sz="1050" dirty="0"/>
        </a:p>
      </dgm:t>
    </dgm:pt>
    <dgm:pt modelId="{4852F68A-57E5-4F87-8A56-0B3398071D81}" type="parTrans" cxnId="{17CDA2EE-98AC-4FF4-A4B8-40F5CED42680}">
      <dgm:prSet/>
      <dgm:spPr/>
      <dgm:t>
        <a:bodyPr/>
        <a:lstStyle/>
        <a:p>
          <a:endParaRPr lang="ru-RU"/>
        </a:p>
      </dgm:t>
    </dgm:pt>
    <dgm:pt modelId="{CA760A32-5E8E-45AE-8B92-3B9CAE3EEECD}" type="sibTrans" cxnId="{17CDA2EE-98AC-4FF4-A4B8-40F5CED42680}">
      <dgm:prSet/>
      <dgm:spPr/>
      <dgm:t>
        <a:bodyPr/>
        <a:lstStyle/>
        <a:p>
          <a:endParaRPr lang="ru-RU"/>
        </a:p>
      </dgm:t>
    </dgm:pt>
    <dgm:pt modelId="{B7763DAB-9054-45F4-A8A3-A8D36F4FB93F}">
      <dgm:prSet phldrT="[Текст]" custT="1"/>
      <dgm:spPr/>
      <dgm:t>
        <a:bodyPr/>
        <a:lstStyle/>
        <a:p>
          <a:r>
            <a:rPr lang="ru-RU" sz="1050" dirty="0" smtClean="0"/>
            <a:t>закаливание</a:t>
          </a:r>
          <a:endParaRPr lang="ru-RU" sz="1050" dirty="0"/>
        </a:p>
      </dgm:t>
    </dgm:pt>
    <dgm:pt modelId="{454A1181-540E-4BB1-94AC-53BE39A7BAAE}" type="parTrans" cxnId="{2C80D2C3-D70A-4351-A0AA-E0A51B67F0C0}">
      <dgm:prSet/>
      <dgm:spPr/>
      <dgm:t>
        <a:bodyPr/>
        <a:lstStyle/>
        <a:p>
          <a:endParaRPr lang="ru-RU"/>
        </a:p>
      </dgm:t>
    </dgm:pt>
    <dgm:pt modelId="{99CE3D9E-D32C-4C86-B8F0-BBB6EE161A3F}" type="sibTrans" cxnId="{2C80D2C3-D70A-4351-A0AA-E0A51B67F0C0}">
      <dgm:prSet/>
      <dgm:spPr/>
      <dgm:t>
        <a:bodyPr/>
        <a:lstStyle/>
        <a:p>
          <a:endParaRPr lang="ru-RU"/>
        </a:p>
      </dgm:t>
    </dgm:pt>
    <dgm:pt modelId="{FFFA81FD-866A-4679-8B8F-D257600C6010}">
      <dgm:prSet phldrT="[Текст]" custT="1"/>
      <dgm:spPr/>
      <dgm:t>
        <a:bodyPr/>
        <a:lstStyle/>
        <a:p>
          <a:r>
            <a:rPr lang="ru-RU" sz="1050" dirty="0" smtClean="0"/>
            <a:t>гигиенические процедуры</a:t>
          </a:r>
          <a:endParaRPr lang="ru-RU" sz="1050" dirty="0"/>
        </a:p>
      </dgm:t>
    </dgm:pt>
    <dgm:pt modelId="{A52FF6B4-35D8-406E-91A6-D19445E14D30}" type="parTrans" cxnId="{63293CB1-FED3-49E5-A21D-C04F083D03E1}">
      <dgm:prSet/>
      <dgm:spPr/>
      <dgm:t>
        <a:bodyPr/>
        <a:lstStyle/>
        <a:p>
          <a:endParaRPr lang="ru-RU"/>
        </a:p>
      </dgm:t>
    </dgm:pt>
    <dgm:pt modelId="{4B44A99F-9D7F-4F7C-AC3F-5547AAD4F824}" type="sibTrans" cxnId="{63293CB1-FED3-49E5-A21D-C04F083D03E1}">
      <dgm:prSet/>
      <dgm:spPr/>
      <dgm:t>
        <a:bodyPr/>
        <a:lstStyle/>
        <a:p>
          <a:endParaRPr lang="ru-RU"/>
        </a:p>
      </dgm:t>
    </dgm:pt>
    <dgm:pt modelId="{8533142C-884D-4AD0-88DE-D41DC91EBA69}">
      <dgm:prSet phldrT="[Текст]" custT="1"/>
      <dgm:spPr/>
      <dgm:t>
        <a:bodyPr/>
        <a:lstStyle/>
        <a:p>
          <a:r>
            <a:rPr lang="ru-RU" sz="1100" dirty="0" smtClean="0"/>
            <a:t> жизненные цели и ценности</a:t>
          </a:r>
          <a:endParaRPr lang="ru-RU" sz="1100" dirty="0"/>
        </a:p>
      </dgm:t>
    </dgm:pt>
    <dgm:pt modelId="{B0180A4E-86FA-4068-8C87-012054DDDC34}" type="parTrans" cxnId="{5EC16557-D606-41AE-A985-18827F5D5CA3}">
      <dgm:prSet/>
      <dgm:spPr/>
      <dgm:t>
        <a:bodyPr/>
        <a:lstStyle/>
        <a:p>
          <a:endParaRPr lang="ru-RU"/>
        </a:p>
      </dgm:t>
    </dgm:pt>
    <dgm:pt modelId="{A92024DC-FFA9-47E0-BAD8-763A3F4AD6E3}" type="sibTrans" cxnId="{5EC16557-D606-41AE-A985-18827F5D5CA3}">
      <dgm:prSet/>
      <dgm:spPr/>
      <dgm:t>
        <a:bodyPr/>
        <a:lstStyle/>
        <a:p>
          <a:endParaRPr lang="ru-RU"/>
        </a:p>
      </dgm:t>
    </dgm:pt>
    <dgm:pt modelId="{4BF3B457-F49E-4ADB-B526-B0DA60132820}">
      <dgm:prSet phldrT="[Текст]" custT="1"/>
      <dgm:spPr/>
      <dgm:t>
        <a:bodyPr/>
        <a:lstStyle/>
        <a:p>
          <a:r>
            <a:rPr lang="ru-RU" sz="1100" dirty="0" smtClean="0"/>
            <a:t>личностные особенности</a:t>
          </a:r>
          <a:endParaRPr lang="ru-RU" sz="1100" dirty="0"/>
        </a:p>
      </dgm:t>
    </dgm:pt>
    <dgm:pt modelId="{443A0638-F1A2-47F7-935E-7D9A66142695}" type="parTrans" cxnId="{064CA56D-BDE2-4BC8-974A-19696917ED32}">
      <dgm:prSet/>
      <dgm:spPr/>
      <dgm:t>
        <a:bodyPr/>
        <a:lstStyle/>
        <a:p>
          <a:endParaRPr lang="ru-RU"/>
        </a:p>
      </dgm:t>
    </dgm:pt>
    <dgm:pt modelId="{F8694192-2343-4A4A-B8E4-3E5DA9197762}" type="sibTrans" cxnId="{064CA56D-BDE2-4BC8-974A-19696917ED32}">
      <dgm:prSet/>
      <dgm:spPr/>
      <dgm:t>
        <a:bodyPr/>
        <a:lstStyle/>
        <a:p>
          <a:endParaRPr lang="ru-RU"/>
        </a:p>
      </dgm:t>
    </dgm:pt>
    <dgm:pt modelId="{0E3BA828-C03D-4186-AE76-0409769B43BD}">
      <dgm:prSet phldrT="[Текст]" custT="1"/>
      <dgm:spPr/>
      <dgm:t>
        <a:bodyPr/>
        <a:lstStyle/>
        <a:p>
          <a:r>
            <a:rPr lang="ru-RU" sz="1000" dirty="0" smtClean="0"/>
            <a:t>удовлетворенности семейным и социальным статусом</a:t>
          </a:r>
          <a:endParaRPr lang="ru-RU" sz="1000" dirty="0"/>
        </a:p>
      </dgm:t>
    </dgm:pt>
    <dgm:pt modelId="{2A5B95B0-A1D9-4D1D-B5B8-03482C07A73D}" type="parTrans" cxnId="{0676B6A0-FFC7-43C8-A3C8-087F82F6B94C}">
      <dgm:prSet/>
      <dgm:spPr/>
      <dgm:t>
        <a:bodyPr/>
        <a:lstStyle/>
        <a:p>
          <a:endParaRPr lang="ru-RU"/>
        </a:p>
      </dgm:t>
    </dgm:pt>
    <dgm:pt modelId="{FFEBF184-7CAB-445C-9955-B4B85BA43A74}" type="sibTrans" cxnId="{0676B6A0-FFC7-43C8-A3C8-087F82F6B94C}">
      <dgm:prSet/>
      <dgm:spPr/>
      <dgm:t>
        <a:bodyPr/>
        <a:lstStyle/>
        <a:p>
          <a:endParaRPr lang="ru-RU"/>
        </a:p>
      </dgm:t>
    </dgm:pt>
    <dgm:pt modelId="{6FEA266C-935F-41E4-A6E7-D0F2D34CCDAC}">
      <dgm:prSet phldrT="[Текст]" custT="1"/>
      <dgm:spPr/>
      <dgm:t>
        <a:bodyPr/>
        <a:lstStyle/>
        <a:p>
          <a:r>
            <a:rPr lang="ru-RU" sz="1000" dirty="0" smtClean="0"/>
            <a:t>соответствия личностного и профессионального самоопределения</a:t>
          </a:r>
          <a:endParaRPr lang="ru-RU" sz="800" dirty="0"/>
        </a:p>
      </dgm:t>
    </dgm:pt>
    <dgm:pt modelId="{C336599D-9E46-491E-9DB8-8B70EA2440E0}" type="parTrans" cxnId="{D118EBC2-1C1B-48A5-AA46-4E50151ABF6A}">
      <dgm:prSet/>
      <dgm:spPr/>
      <dgm:t>
        <a:bodyPr/>
        <a:lstStyle/>
        <a:p>
          <a:endParaRPr lang="ru-RU"/>
        </a:p>
      </dgm:t>
    </dgm:pt>
    <dgm:pt modelId="{278DC6B3-F23E-4C42-8471-19AB73A8D87F}" type="sibTrans" cxnId="{D118EBC2-1C1B-48A5-AA46-4E50151ABF6A}">
      <dgm:prSet/>
      <dgm:spPr/>
      <dgm:t>
        <a:bodyPr/>
        <a:lstStyle/>
        <a:p>
          <a:endParaRPr lang="ru-RU"/>
        </a:p>
      </dgm:t>
    </dgm:pt>
    <dgm:pt modelId="{00651670-1C9D-4CBE-AD80-2ABA72FB06A1}">
      <dgm:prSet phldrT="[Текст]"/>
      <dgm:spPr/>
      <dgm:t>
        <a:bodyPr/>
        <a:lstStyle/>
        <a:p>
          <a:endParaRPr lang="ru-RU" sz="800"/>
        </a:p>
      </dgm:t>
    </dgm:pt>
    <dgm:pt modelId="{5BE0D2AF-C866-4E84-96E2-DCA8ADDED0CF}" type="parTrans" cxnId="{3BEE0C98-A82B-4063-81F7-BBA62B57B957}">
      <dgm:prSet/>
      <dgm:spPr/>
      <dgm:t>
        <a:bodyPr/>
        <a:lstStyle/>
        <a:p>
          <a:endParaRPr lang="ru-RU"/>
        </a:p>
      </dgm:t>
    </dgm:pt>
    <dgm:pt modelId="{B25BD695-47CA-40B3-978A-D721AA0F1CA2}" type="sibTrans" cxnId="{3BEE0C98-A82B-4063-81F7-BBA62B57B957}">
      <dgm:prSet/>
      <dgm:spPr/>
      <dgm:t>
        <a:bodyPr/>
        <a:lstStyle/>
        <a:p>
          <a:endParaRPr lang="ru-RU"/>
        </a:p>
      </dgm:t>
    </dgm:pt>
    <dgm:pt modelId="{31DEC394-1AEA-42D0-A50C-6D0A47F1C482}">
      <dgm:prSet phldrT="[Текст]" custT="1"/>
      <dgm:spPr/>
      <dgm:t>
        <a:bodyPr/>
        <a:lstStyle/>
        <a:p>
          <a:r>
            <a:rPr lang="ru-RU" sz="1050" dirty="0" smtClean="0"/>
            <a:t>творческие отношения и гармония с собой и окружающим миром</a:t>
          </a:r>
          <a:endParaRPr lang="ru-RU" sz="1050" dirty="0"/>
        </a:p>
      </dgm:t>
    </dgm:pt>
    <dgm:pt modelId="{18E2AB62-809A-4FC4-A545-BAD9CC11CAF5}" type="parTrans" cxnId="{30A54323-B7B7-4951-A030-68A528FBB30A}">
      <dgm:prSet/>
      <dgm:spPr/>
      <dgm:t>
        <a:bodyPr/>
        <a:lstStyle/>
        <a:p>
          <a:endParaRPr lang="ru-RU"/>
        </a:p>
      </dgm:t>
    </dgm:pt>
    <dgm:pt modelId="{F6397063-DF28-42CF-8052-BCA669D97A54}" type="sibTrans" cxnId="{30A54323-B7B7-4951-A030-68A528FBB30A}">
      <dgm:prSet/>
      <dgm:spPr/>
      <dgm:t>
        <a:bodyPr/>
        <a:lstStyle/>
        <a:p>
          <a:endParaRPr lang="ru-RU"/>
        </a:p>
      </dgm:t>
    </dgm:pt>
    <dgm:pt modelId="{75359452-29F4-4486-8311-B42A243C7B1C}">
      <dgm:prSet phldrT="[Текст]" custT="1"/>
      <dgm:spPr/>
      <dgm:t>
        <a:bodyPr/>
        <a:lstStyle/>
        <a:p>
          <a:r>
            <a:rPr lang="ru-RU" sz="1000" dirty="0" smtClean="0"/>
            <a:t>гибкости жизненных стратегий</a:t>
          </a:r>
          <a:endParaRPr lang="ru-RU" sz="1000" dirty="0"/>
        </a:p>
      </dgm:t>
    </dgm:pt>
    <dgm:pt modelId="{35B78A95-DDCD-4599-9FB4-3A6CBB4BA3AA}" type="parTrans" cxnId="{800A53B4-1900-4D75-9749-AB4252426227}">
      <dgm:prSet/>
      <dgm:spPr/>
      <dgm:t>
        <a:bodyPr/>
        <a:lstStyle/>
        <a:p>
          <a:endParaRPr lang="ru-RU"/>
        </a:p>
      </dgm:t>
    </dgm:pt>
    <dgm:pt modelId="{504FFB5C-0C00-4412-897D-E6D29D04A280}" type="sibTrans" cxnId="{800A53B4-1900-4D75-9749-AB4252426227}">
      <dgm:prSet/>
      <dgm:spPr/>
      <dgm:t>
        <a:bodyPr/>
        <a:lstStyle/>
        <a:p>
          <a:endParaRPr lang="ru-RU"/>
        </a:p>
      </dgm:t>
    </dgm:pt>
    <dgm:pt modelId="{CDFA08E8-CFB7-40E2-8880-DAAA5FF7F0EA}" type="pres">
      <dgm:prSet presAssocID="{4601C871-589B-43F4-875B-1CED8B5EA23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BB44DC-5985-4C41-A333-A557D2091762}" type="pres">
      <dgm:prSet presAssocID="{4601C871-589B-43F4-875B-1CED8B5EA23C}" presName="children" presStyleCnt="0"/>
      <dgm:spPr/>
    </dgm:pt>
    <dgm:pt modelId="{30902277-DAD8-418F-809A-E126BF30854D}" type="pres">
      <dgm:prSet presAssocID="{4601C871-589B-43F4-875B-1CED8B5EA23C}" presName="child1group" presStyleCnt="0"/>
      <dgm:spPr/>
    </dgm:pt>
    <dgm:pt modelId="{9ADF443D-08D5-40EE-B6A0-23131F720D4A}" type="pres">
      <dgm:prSet presAssocID="{4601C871-589B-43F4-875B-1CED8B5EA23C}" presName="child1" presStyleLbl="bgAcc1" presStyleIdx="0" presStyleCnt="4" custScaleX="169141" custLinFactNeighborX="-32915" custLinFactNeighborY="16532"/>
      <dgm:spPr/>
      <dgm:t>
        <a:bodyPr/>
        <a:lstStyle/>
        <a:p>
          <a:endParaRPr lang="ru-RU"/>
        </a:p>
      </dgm:t>
    </dgm:pt>
    <dgm:pt modelId="{9D797141-95F9-4A14-9B94-050CE4BD8022}" type="pres">
      <dgm:prSet presAssocID="{4601C871-589B-43F4-875B-1CED8B5EA23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C155A-736C-484B-BD3A-3C4652851AB9}" type="pres">
      <dgm:prSet presAssocID="{4601C871-589B-43F4-875B-1CED8B5EA23C}" presName="child2group" presStyleCnt="0"/>
      <dgm:spPr/>
    </dgm:pt>
    <dgm:pt modelId="{2CCE69B3-B838-43BC-AB72-8924B363CAE7}" type="pres">
      <dgm:prSet presAssocID="{4601C871-589B-43F4-875B-1CED8B5EA23C}" presName="child2" presStyleLbl="bgAcc1" presStyleIdx="1" presStyleCnt="4" custScaleX="168978" custLinFactNeighborX="45598" custLinFactNeighborY="16532"/>
      <dgm:spPr/>
      <dgm:t>
        <a:bodyPr/>
        <a:lstStyle/>
        <a:p>
          <a:endParaRPr lang="ru-RU"/>
        </a:p>
      </dgm:t>
    </dgm:pt>
    <dgm:pt modelId="{06F94C85-1C6A-415D-ACAE-61EDF5BFB455}" type="pres">
      <dgm:prSet presAssocID="{4601C871-589B-43F4-875B-1CED8B5EA23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CF94A-8A6A-4335-8388-48B001868642}" type="pres">
      <dgm:prSet presAssocID="{4601C871-589B-43F4-875B-1CED8B5EA23C}" presName="child3group" presStyleCnt="0"/>
      <dgm:spPr/>
    </dgm:pt>
    <dgm:pt modelId="{F96FCF24-B280-4542-9F6F-F21EC72514DF}" type="pres">
      <dgm:prSet presAssocID="{4601C871-589B-43F4-875B-1CED8B5EA23C}" presName="child3" presStyleLbl="bgAcc1" presStyleIdx="2" presStyleCnt="4" custScaleX="187902" custScaleY="134988" custLinFactNeighborX="40101" custLinFactNeighborY="-6263"/>
      <dgm:spPr/>
      <dgm:t>
        <a:bodyPr/>
        <a:lstStyle/>
        <a:p>
          <a:endParaRPr lang="ru-RU"/>
        </a:p>
      </dgm:t>
    </dgm:pt>
    <dgm:pt modelId="{8CA1F150-91B1-4405-9A4A-491C6B9F4517}" type="pres">
      <dgm:prSet presAssocID="{4601C871-589B-43F4-875B-1CED8B5EA23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AABF5-4AE0-495B-9F75-C6FD83C8ED20}" type="pres">
      <dgm:prSet presAssocID="{4601C871-589B-43F4-875B-1CED8B5EA23C}" presName="child4group" presStyleCnt="0"/>
      <dgm:spPr/>
    </dgm:pt>
    <dgm:pt modelId="{DEA116C9-8220-4718-9EDE-BF651B55DADC}" type="pres">
      <dgm:prSet presAssocID="{4601C871-589B-43F4-875B-1CED8B5EA23C}" presName="child4" presStyleLbl="bgAcc1" presStyleIdx="3" presStyleCnt="4" custScaleX="170924" custScaleY="127266" custLinFactNeighborX="-30170" custLinFactNeighborY="-5875"/>
      <dgm:spPr/>
      <dgm:t>
        <a:bodyPr/>
        <a:lstStyle/>
        <a:p>
          <a:endParaRPr lang="ru-RU"/>
        </a:p>
      </dgm:t>
    </dgm:pt>
    <dgm:pt modelId="{5F4F14B9-4D59-43EC-B35A-30DE41A3503F}" type="pres">
      <dgm:prSet presAssocID="{4601C871-589B-43F4-875B-1CED8B5EA23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69B0B-9B9E-43EE-8735-72E3448536E7}" type="pres">
      <dgm:prSet presAssocID="{4601C871-589B-43F4-875B-1CED8B5EA23C}" presName="childPlaceholder" presStyleCnt="0"/>
      <dgm:spPr/>
    </dgm:pt>
    <dgm:pt modelId="{1433589D-8B5E-4255-9868-426DDA74C654}" type="pres">
      <dgm:prSet presAssocID="{4601C871-589B-43F4-875B-1CED8B5EA23C}" presName="circle" presStyleCnt="0"/>
      <dgm:spPr/>
    </dgm:pt>
    <dgm:pt modelId="{FE75FC1D-8776-46C7-8491-E69310680F14}" type="pres">
      <dgm:prSet presAssocID="{4601C871-589B-43F4-875B-1CED8B5EA23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3D55B-13B4-4525-B02B-001708909E28}" type="pres">
      <dgm:prSet presAssocID="{4601C871-589B-43F4-875B-1CED8B5EA23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52296-BF66-431F-8A9B-3FCA098722A1}" type="pres">
      <dgm:prSet presAssocID="{4601C871-589B-43F4-875B-1CED8B5EA23C}" presName="quadrant3" presStyleLbl="node1" presStyleIdx="2" presStyleCnt="4" custLinFactNeighborX="891" custLinFactNeighborY="10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7032C-DD9E-415C-ABE1-CD89AF52ED40}" type="pres">
      <dgm:prSet presAssocID="{4601C871-589B-43F4-875B-1CED8B5EA23C}" presName="quadrant4" presStyleLbl="node1" presStyleIdx="3" presStyleCnt="4" custLinFactNeighborX="395" custLinFactNeighborY="10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894D1-CCCC-4E59-B441-7ADD2437B62E}" type="pres">
      <dgm:prSet presAssocID="{4601C871-589B-43F4-875B-1CED8B5EA23C}" presName="quadrantPlaceholder" presStyleCnt="0"/>
      <dgm:spPr/>
    </dgm:pt>
    <dgm:pt modelId="{FAFD5759-67A1-4F94-AC91-B919145110BC}" type="pres">
      <dgm:prSet presAssocID="{4601C871-589B-43F4-875B-1CED8B5EA23C}" presName="center1" presStyleLbl="fgShp" presStyleIdx="0" presStyleCnt="2"/>
      <dgm:spPr/>
    </dgm:pt>
    <dgm:pt modelId="{3B86468D-B4BD-4554-A0F0-7D221C17C2A5}" type="pres">
      <dgm:prSet presAssocID="{4601C871-589B-43F4-875B-1CED8B5EA23C}" presName="center2" presStyleLbl="fgShp" presStyleIdx="1" presStyleCnt="2"/>
      <dgm:spPr/>
    </dgm:pt>
  </dgm:ptLst>
  <dgm:cxnLst>
    <dgm:cxn modelId="{6751A0D1-2DD2-405B-A929-242F6EE34740}" type="presOf" srcId="{75359452-29F4-4486-8311-B42A243C7B1C}" destId="{DEA116C9-8220-4718-9EDE-BF651B55DADC}" srcOrd="0" destOrd="2" presId="urn:microsoft.com/office/officeart/2005/8/layout/cycle4"/>
    <dgm:cxn modelId="{30A54323-B7B7-4951-A030-68A528FBB30A}" srcId="{2B36E262-407E-47DC-BA42-184B88AD97AE}" destId="{31DEC394-1AEA-42D0-A50C-6D0A47F1C482}" srcOrd="2" destOrd="0" parTransId="{18E2AB62-809A-4FC4-A545-BAD9CC11CAF5}" sibTransId="{F6397063-DF28-42CF-8052-BCA669D97A54}"/>
    <dgm:cxn modelId="{5F354643-FF15-40AB-BD1C-F0EF08B07675}" type="presOf" srcId="{CACFE7EA-EEDF-4873-8D36-CC514ED0A564}" destId="{9D797141-95F9-4A14-9B94-050CE4BD8022}" srcOrd="1" destOrd="2" presId="urn:microsoft.com/office/officeart/2005/8/layout/cycle4"/>
    <dgm:cxn modelId="{0B58E315-4C65-4910-B8CE-E36145CE95C5}" srcId="{CF56C56C-87FE-4DD5-A4C1-367DA737D5D8}" destId="{AA513EE6-539E-498B-8ECF-EC02C489D69F}" srcOrd="0" destOrd="0" parTransId="{91815069-ADAA-4C46-A942-EE768FB5810B}" sibTransId="{2522107A-FDCA-4FEC-BE8E-6D3408A749FE}"/>
    <dgm:cxn modelId="{2748E80C-9916-469A-8988-0260459905B5}" type="presOf" srcId="{CACFE7EA-EEDF-4873-8D36-CC514ED0A564}" destId="{9ADF443D-08D5-40EE-B6A0-23131F720D4A}" srcOrd="0" destOrd="2" presId="urn:microsoft.com/office/officeart/2005/8/layout/cycle4"/>
    <dgm:cxn modelId="{CA9BB9F2-25F5-46A0-9B57-8E9383D0A40A}" type="presOf" srcId="{B7763DAB-9054-45F4-A8A3-A8D36F4FB93F}" destId="{9D797141-95F9-4A14-9B94-050CE4BD8022}" srcOrd="1" destOrd="3" presId="urn:microsoft.com/office/officeart/2005/8/layout/cycle4"/>
    <dgm:cxn modelId="{28CF3FA7-F742-45FA-A44D-3F626394338A}" type="presOf" srcId="{00651670-1C9D-4CBE-AD80-2ABA72FB06A1}" destId="{8CA1F150-91B1-4405-9A4A-491C6B9F4517}" srcOrd="1" destOrd="0" presId="urn:microsoft.com/office/officeart/2005/8/layout/cycle4"/>
    <dgm:cxn modelId="{2C80D2C3-D70A-4351-A0AA-E0A51B67F0C0}" srcId="{F59449F1-1EED-4DCE-87F1-45731AA001B2}" destId="{B7763DAB-9054-45F4-A8A3-A8D36F4FB93F}" srcOrd="3" destOrd="0" parTransId="{454A1181-540E-4BB1-94AC-53BE39A7BAAE}" sibTransId="{99CE3D9E-D32C-4C86-B8F0-BBB6EE161A3F}"/>
    <dgm:cxn modelId="{BAD29A6F-DB5C-4026-B6DC-C1C87B1FC7D1}" type="presOf" srcId="{31DEC394-1AEA-42D0-A50C-6D0A47F1C482}" destId="{F96FCF24-B280-4542-9F6F-F21EC72514DF}" srcOrd="0" destOrd="2" presId="urn:microsoft.com/office/officeart/2005/8/layout/cycle4"/>
    <dgm:cxn modelId="{F8DBE023-F798-4E58-B089-2B7A9BFCE321}" type="presOf" srcId="{F59449F1-1EED-4DCE-87F1-45731AA001B2}" destId="{FE75FC1D-8776-46C7-8491-E69310680F14}" srcOrd="0" destOrd="0" presId="urn:microsoft.com/office/officeart/2005/8/layout/cycle4"/>
    <dgm:cxn modelId="{F0B6F0B3-81FC-437C-B597-F95E6FB021E5}" type="presOf" srcId="{336C8BC5-FB94-49DC-9848-94458429C776}" destId="{8CA1F150-91B1-4405-9A4A-491C6B9F4517}" srcOrd="1" destOrd="1" presId="urn:microsoft.com/office/officeart/2005/8/layout/cycle4"/>
    <dgm:cxn modelId="{6D6B3940-B5C6-4713-B6DF-A91EA1E12134}" srcId="{4601C871-589B-43F4-875B-1CED8B5EA23C}" destId="{CF56C56C-87FE-4DD5-A4C1-367DA737D5D8}" srcOrd="1" destOrd="0" parTransId="{4F5FB4CD-B67E-4C20-87FA-840CBE49967A}" sibTransId="{C61927A2-37A5-4931-BF46-45E08135245F}"/>
    <dgm:cxn modelId="{BBDE3B33-C0C5-4114-B6AC-8BAD517F0E23}" type="presOf" srcId="{6FEA266C-935F-41E4-A6E7-D0F2D34CCDAC}" destId="{5F4F14B9-4D59-43EC-B35A-30DE41A3503F}" srcOrd="1" destOrd="0" presId="urn:microsoft.com/office/officeart/2005/8/layout/cycle4"/>
    <dgm:cxn modelId="{349D7C59-C12D-457C-9D57-31855DBDD694}" srcId="{4601C871-589B-43F4-875B-1CED8B5EA23C}" destId="{2B36E262-407E-47DC-BA42-184B88AD97AE}" srcOrd="2" destOrd="0" parTransId="{78CC6B80-EEFC-4BDC-BB83-3D7A69D670F2}" sibTransId="{978C0900-912F-4CA0-9BC4-B99103372C49}"/>
    <dgm:cxn modelId="{482E1CA2-F388-4D93-96B3-42BE15C2D7B7}" type="presOf" srcId="{0E3BA828-C03D-4186-AE76-0409769B43BD}" destId="{DEA116C9-8220-4718-9EDE-BF651B55DADC}" srcOrd="0" destOrd="1" presId="urn:microsoft.com/office/officeart/2005/8/layout/cycle4"/>
    <dgm:cxn modelId="{502CC4FE-5EBC-47B8-B4B4-2C24133EF946}" type="presOf" srcId="{2B36E262-407E-47DC-BA42-184B88AD97AE}" destId="{B1D52296-BF66-431F-8A9B-3FCA098722A1}" srcOrd="0" destOrd="0" presId="urn:microsoft.com/office/officeart/2005/8/layout/cycle4"/>
    <dgm:cxn modelId="{37DE19C7-B168-4D63-8D2B-494761B6E921}" srcId="{4601C871-589B-43F4-875B-1CED8B5EA23C}" destId="{F59449F1-1EED-4DCE-87F1-45731AA001B2}" srcOrd="0" destOrd="0" parTransId="{D3E50B50-7D48-476E-B0A4-2504A01CA05E}" sibTransId="{E5F2E14F-D115-4CC4-BA3F-E7F929A49584}"/>
    <dgm:cxn modelId="{E00AD8B6-50CF-45AD-A5DD-2AB7EB20E541}" type="presOf" srcId="{FFFA81FD-866A-4679-8B8F-D257600C6010}" destId="{9D797141-95F9-4A14-9B94-050CE4BD8022}" srcOrd="1" destOrd="4" presId="urn:microsoft.com/office/officeart/2005/8/layout/cycle4"/>
    <dgm:cxn modelId="{800A53B4-1900-4D75-9749-AB4252426227}" srcId="{8485BFEF-233D-4F97-88CD-F4B925FACBCF}" destId="{75359452-29F4-4486-8311-B42A243C7B1C}" srcOrd="2" destOrd="0" parTransId="{35B78A95-DDCD-4599-9FB4-3A6CBB4BA3AA}" sibTransId="{504FFB5C-0C00-4412-897D-E6D29D04A280}"/>
    <dgm:cxn modelId="{E45A5863-FE45-47FB-9BD5-1265B5D3CE16}" type="presOf" srcId="{4BF3B457-F49E-4ADB-B526-B0DA60132820}" destId="{2CCE69B3-B838-43BC-AB72-8924B363CAE7}" srcOrd="0" destOrd="2" presId="urn:microsoft.com/office/officeart/2005/8/layout/cycle4"/>
    <dgm:cxn modelId="{9F856973-928A-4ABD-93CC-ECA376EEBB08}" type="presOf" srcId="{00651670-1C9D-4CBE-AD80-2ABA72FB06A1}" destId="{F96FCF24-B280-4542-9F6F-F21EC72514DF}" srcOrd="0" destOrd="0" presId="urn:microsoft.com/office/officeart/2005/8/layout/cycle4"/>
    <dgm:cxn modelId="{064CA56D-BDE2-4BC8-974A-19696917ED32}" srcId="{CF56C56C-87FE-4DD5-A4C1-367DA737D5D8}" destId="{4BF3B457-F49E-4ADB-B526-B0DA60132820}" srcOrd="2" destOrd="0" parTransId="{443A0638-F1A2-47F7-935E-7D9A66142695}" sibTransId="{F8694192-2343-4A4A-B8E4-3E5DA9197762}"/>
    <dgm:cxn modelId="{9B23F0AA-6ECA-4AF6-8D4D-858FBBBAE4FA}" type="presOf" srcId="{FFFA81FD-866A-4679-8B8F-D257600C6010}" destId="{9ADF443D-08D5-40EE-B6A0-23131F720D4A}" srcOrd="0" destOrd="4" presId="urn:microsoft.com/office/officeart/2005/8/layout/cycle4"/>
    <dgm:cxn modelId="{414CAB72-58CD-49A4-AB49-E114DE436D0C}" srcId="{F59449F1-1EED-4DCE-87F1-45731AA001B2}" destId="{928A4250-59F1-4362-9C68-F1017D536573}" srcOrd="1" destOrd="0" parTransId="{22F44702-87F6-4DA6-B5B8-BA4163949EC1}" sibTransId="{283267B4-DB68-47B6-A6B9-3A2E9A370925}"/>
    <dgm:cxn modelId="{6571B832-4862-4330-9AE8-65C27A21268C}" type="presOf" srcId="{75359452-29F4-4486-8311-B42A243C7B1C}" destId="{5F4F14B9-4D59-43EC-B35A-30DE41A3503F}" srcOrd="1" destOrd="2" presId="urn:microsoft.com/office/officeart/2005/8/layout/cycle4"/>
    <dgm:cxn modelId="{E0F4DCFB-1BC1-472F-92A5-DF16C547C524}" type="presOf" srcId="{B7763DAB-9054-45F4-A8A3-A8D36F4FB93F}" destId="{9ADF443D-08D5-40EE-B6A0-23131F720D4A}" srcOrd="0" destOrd="3" presId="urn:microsoft.com/office/officeart/2005/8/layout/cycle4"/>
    <dgm:cxn modelId="{163DC1F8-63F1-4AC2-9D22-E9F80E463D67}" type="presOf" srcId="{4601C871-589B-43F4-875B-1CED8B5EA23C}" destId="{CDFA08E8-CFB7-40E2-8880-DAAA5FF7F0EA}" srcOrd="0" destOrd="0" presId="urn:microsoft.com/office/officeart/2005/8/layout/cycle4"/>
    <dgm:cxn modelId="{1081F27C-7127-4DB6-B50E-AA7E0DE45BF0}" type="presOf" srcId="{CF56C56C-87FE-4DD5-A4C1-367DA737D5D8}" destId="{A5D3D55B-13B4-4525-B02B-001708909E28}" srcOrd="0" destOrd="0" presId="urn:microsoft.com/office/officeart/2005/8/layout/cycle4"/>
    <dgm:cxn modelId="{54991C70-5C8E-4766-B174-979FB373168F}" type="presOf" srcId="{928A4250-59F1-4362-9C68-F1017D536573}" destId="{9D797141-95F9-4A14-9B94-050CE4BD8022}" srcOrd="1" destOrd="1" presId="urn:microsoft.com/office/officeart/2005/8/layout/cycle4"/>
    <dgm:cxn modelId="{EDD4CAF6-470C-45A1-9692-BDA323F2451F}" type="presOf" srcId="{0E3BA828-C03D-4186-AE76-0409769B43BD}" destId="{5F4F14B9-4D59-43EC-B35A-30DE41A3503F}" srcOrd="1" destOrd="1" presId="urn:microsoft.com/office/officeart/2005/8/layout/cycle4"/>
    <dgm:cxn modelId="{AA7ADCAD-CE32-4DE2-9BB5-B61099CA127E}" type="presOf" srcId="{0A6EA539-49E1-4953-9F71-AC27CEDBD0A6}" destId="{9ADF443D-08D5-40EE-B6A0-23131F720D4A}" srcOrd="0" destOrd="0" presId="urn:microsoft.com/office/officeart/2005/8/layout/cycle4"/>
    <dgm:cxn modelId="{63293CB1-FED3-49E5-A21D-C04F083D03E1}" srcId="{F59449F1-1EED-4DCE-87F1-45731AA001B2}" destId="{FFFA81FD-866A-4679-8B8F-D257600C6010}" srcOrd="4" destOrd="0" parTransId="{A52FF6B4-35D8-406E-91A6-D19445E14D30}" sibTransId="{4B44A99F-9D7F-4F7C-AC3F-5547AAD4F824}"/>
    <dgm:cxn modelId="{91C8AABD-443B-4001-9618-CF0E436C87A5}" type="presOf" srcId="{8533142C-884D-4AD0-88DE-D41DC91EBA69}" destId="{06F94C85-1C6A-415D-ACAE-61EDF5BFB455}" srcOrd="1" destOrd="1" presId="urn:microsoft.com/office/officeart/2005/8/layout/cycle4"/>
    <dgm:cxn modelId="{2FB994E6-0A26-4AC2-B204-A0072786A0BB}" type="presOf" srcId="{AA513EE6-539E-498B-8ECF-EC02C489D69F}" destId="{2CCE69B3-B838-43BC-AB72-8924B363CAE7}" srcOrd="0" destOrd="0" presId="urn:microsoft.com/office/officeart/2005/8/layout/cycle4"/>
    <dgm:cxn modelId="{830DCCB8-13EE-45C2-8C48-BA366E85F1A2}" type="presOf" srcId="{6FEA266C-935F-41E4-A6E7-D0F2D34CCDAC}" destId="{DEA116C9-8220-4718-9EDE-BF651B55DADC}" srcOrd="0" destOrd="0" presId="urn:microsoft.com/office/officeart/2005/8/layout/cycle4"/>
    <dgm:cxn modelId="{D118EBC2-1C1B-48A5-AA46-4E50151ABF6A}" srcId="{8485BFEF-233D-4F97-88CD-F4B925FACBCF}" destId="{6FEA266C-935F-41E4-A6E7-D0F2D34CCDAC}" srcOrd="0" destOrd="0" parTransId="{C336599D-9E46-491E-9DB8-8B70EA2440E0}" sibTransId="{278DC6B3-F23E-4C42-8471-19AB73A8D87F}"/>
    <dgm:cxn modelId="{F90AF5AA-2DBE-4533-B2A8-2F33AB470763}" type="presOf" srcId="{8485BFEF-233D-4F97-88CD-F4B925FACBCF}" destId="{BC27032C-DD9E-415C-ABE1-CD89AF52ED40}" srcOrd="0" destOrd="0" presId="urn:microsoft.com/office/officeart/2005/8/layout/cycle4"/>
    <dgm:cxn modelId="{BBAAE6D0-7974-4C24-A2DF-9BC6D8B59225}" type="presOf" srcId="{AA513EE6-539E-498B-8ECF-EC02C489D69F}" destId="{06F94C85-1C6A-415D-ACAE-61EDF5BFB455}" srcOrd="1" destOrd="0" presId="urn:microsoft.com/office/officeart/2005/8/layout/cycle4"/>
    <dgm:cxn modelId="{3B0A724E-C36F-40DA-9E9C-07E0D64BE462}" srcId="{4601C871-589B-43F4-875B-1CED8B5EA23C}" destId="{8485BFEF-233D-4F97-88CD-F4B925FACBCF}" srcOrd="3" destOrd="0" parTransId="{76411C75-DF1C-4660-9110-46DDECBDF17B}" sibTransId="{F3F1072E-0FE5-428D-AFF3-D7A1EEEA7A51}"/>
    <dgm:cxn modelId="{17CDA2EE-98AC-4FF4-A4B8-40F5CED42680}" srcId="{F59449F1-1EED-4DCE-87F1-45731AA001B2}" destId="{CACFE7EA-EEDF-4873-8D36-CC514ED0A564}" srcOrd="2" destOrd="0" parTransId="{4852F68A-57E5-4F87-8A56-0B3398071D81}" sibTransId="{CA760A32-5E8E-45AE-8B92-3B9CAE3EEECD}"/>
    <dgm:cxn modelId="{5EC16557-D606-41AE-A985-18827F5D5CA3}" srcId="{CF56C56C-87FE-4DD5-A4C1-367DA737D5D8}" destId="{8533142C-884D-4AD0-88DE-D41DC91EBA69}" srcOrd="1" destOrd="0" parTransId="{B0180A4E-86FA-4068-8C87-012054DDDC34}" sibTransId="{A92024DC-FFA9-47E0-BAD8-763A3F4AD6E3}"/>
    <dgm:cxn modelId="{DF911D32-1DBC-4D5A-B114-304AB8EA2ED1}" type="presOf" srcId="{336C8BC5-FB94-49DC-9848-94458429C776}" destId="{F96FCF24-B280-4542-9F6F-F21EC72514DF}" srcOrd="0" destOrd="1" presId="urn:microsoft.com/office/officeart/2005/8/layout/cycle4"/>
    <dgm:cxn modelId="{F60BAD6F-BB2E-49DA-8873-77EFBFDA2548}" type="presOf" srcId="{4BF3B457-F49E-4ADB-B526-B0DA60132820}" destId="{06F94C85-1C6A-415D-ACAE-61EDF5BFB455}" srcOrd="1" destOrd="2" presId="urn:microsoft.com/office/officeart/2005/8/layout/cycle4"/>
    <dgm:cxn modelId="{8E55064F-C97F-4C8E-85E3-A35F3DFDEDEC}" srcId="{2B36E262-407E-47DC-BA42-184B88AD97AE}" destId="{336C8BC5-FB94-49DC-9848-94458429C776}" srcOrd="1" destOrd="0" parTransId="{B628015C-A6C8-4934-A06F-EEAEC0A3005E}" sibTransId="{BE43A773-98DE-495D-A04D-B07C65AB8122}"/>
    <dgm:cxn modelId="{FE3B2022-9B70-4083-878F-7AA5C7D775D1}" type="presOf" srcId="{8533142C-884D-4AD0-88DE-D41DC91EBA69}" destId="{2CCE69B3-B838-43BC-AB72-8924B363CAE7}" srcOrd="0" destOrd="1" presId="urn:microsoft.com/office/officeart/2005/8/layout/cycle4"/>
    <dgm:cxn modelId="{6BD4854C-82E0-4324-BF18-5071D88D932F}" type="presOf" srcId="{0A6EA539-49E1-4953-9F71-AC27CEDBD0A6}" destId="{9D797141-95F9-4A14-9B94-050CE4BD8022}" srcOrd="1" destOrd="0" presId="urn:microsoft.com/office/officeart/2005/8/layout/cycle4"/>
    <dgm:cxn modelId="{3C02518F-0A82-428E-B421-A59AD2EE876E}" srcId="{F59449F1-1EED-4DCE-87F1-45731AA001B2}" destId="{0A6EA539-49E1-4953-9F71-AC27CEDBD0A6}" srcOrd="0" destOrd="0" parTransId="{F5FED833-F0B2-4A70-8A12-0CF67A4DA596}" sibTransId="{73B550C4-7426-4EF0-AD79-D241B60C3259}"/>
    <dgm:cxn modelId="{CA2DC622-E40A-4519-84CE-98E2C95B590E}" type="presOf" srcId="{928A4250-59F1-4362-9C68-F1017D536573}" destId="{9ADF443D-08D5-40EE-B6A0-23131F720D4A}" srcOrd="0" destOrd="1" presId="urn:microsoft.com/office/officeart/2005/8/layout/cycle4"/>
    <dgm:cxn modelId="{D5A0174D-3E87-40C5-94B2-814161B8DD58}" type="presOf" srcId="{31DEC394-1AEA-42D0-A50C-6D0A47F1C482}" destId="{8CA1F150-91B1-4405-9A4A-491C6B9F4517}" srcOrd="1" destOrd="2" presId="urn:microsoft.com/office/officeart/2005/8/layout/cycle4"/>
    <dgm:cxn modelId="{3BEE0C98-A82B-4063-81F7-BBA62B57B957}" srcId="{2B36E262-407E-47DC-BA42-184B88AD97AE}" destId="{00651670-1C9D-4CBE-AD80-2ABA72FB06A1}" srcOrd="0" destOrd="0" parTransId="{5BE0D2AF-C866-4E84-96E2-DCA8ADDED0CF}" sibTransId="{B25BD695-47CA-40B3-978A-D721AA0F1CA2}"/>
    <dgm:cxn modelId="{0676B6A0-FFC7-43C8-A3C8-087F82F6B94C}" srcId="{8485BFEF-233D-4F97-88CD-F4B925FACBCF}" destId="{0E3BA828-C03D-4186-AE76-0409769B43BD}" srcOrd="1" destOrd="0" parTransId="{2A5B95B0-A1D9-4D1D-B5B8-03482C07A73D}" sibTransId="{FFEBF184-7CAB-445C-9955-B4B85BA43A74}"/>
    <dgm:cxn modelId="{8265EC69-CD2C-4613-B38A-BA3FF4AA6467}" type="presParOf" srcId="{CDFA08E8-CFB7-40E2-8880-DAAA5FF7F0EA}" destId="{95BB44DC-5985-4C41-A333-A557D2091762}" srcOrd="0" destOrd="0" presId="urn:microsoft.com/office/officeart/2005/8/layout/cycle4"/>
    <dgm:cxn modelId="{53424195-A276-4065-9EAF-5BA13BC040BE}" type="presParOf" srcId="{95BB44DC-5985-4C41-A333-A557D2091762}" destId="{30902277-DAD8-418F-809A-E126BF30854D}" srcOrd="0" destOrd="0" presId="urn:microsoft.com/office/officeart/2005/8/layout/cycle4"/>
    <dgm:cxn modelId="{F500B798-DC8A-47DE-B84F-C676C3B6373D}" type="presParOf" srcId="{30902277-DAD8-418F-809A-E126BF30854D}" destId="{9ADF443D-08D5-40EE-B6A0-23131F720D4A}" srcOrd="0" destOrd="0" presId="urn:microsoft.com/office/officeart/2005/8/layout/cycle4"/>
    <dgm:cxn modelId="{69F0982F-87CF-4F47-AD71-1A1E05580869}" type="presParOf" srcId="{30902277-DAD8-418F-809A-E126BF30854D}" destId="{9D797141-95F9-4A14-9B94-050CE4BD8022}" srcOrd="1" destOrd="0" presId="urn:microsoft.com/office/officeart/2005/8/layout/cycle4"/>
    <dgm:cxn modelId="{C74C75F5-0527-42D5-9FDC-EBE6167F132A}" type="presParOf" srcId="{95BB44DC-5985-4C41-A333-A557D2091762}" destId="{950C155A-736C-484B-BD3A-3C4652851AB9}" srcOrd="1" destOrd="0" presId="urn:microsoft.com/office/officeart/2005/8/layout/cycle4"/>
    <dgm:cxn modelId="{4CF84935-59E7-4AA6-9278-C2F8E46AEFDE}" type="presParOf" srcId="{950C155A-736C-484B-BD3A-3C4652851AB9}" destId="{2CCE69B3-B838-43BC-AB72-8924B363CAE7}" srcOrd="0" destOrd="0" presId="urn:microsoft.com/office/officeart/2005/8/layout/cycle4"/>
    <dgm:cxn modelId="{0CE39A2B-5CB3-43B0-8872-21261672917A}" type="presParOf" srcId="{950C155A-736C-484B-BD3A-3C4652851AB9}" destId="{06F94C85-1C6A-415D-ACAE-61EDF5BFB455}" srcOrd="1" destOrd="0" presId="urn:microsoft.com/office/officeart/2005/8/layout/cycle4"/>
    <dgm:cxn modelId="{CCE972ED-734A-46F0-A6E2-913399DB6044}" type="presParOf" srcId="{95BB44DC-5985-4C41-A333-A557D2091762}" destId="{EC5CF94A-8A6A-4335-8388-48B001868642}" srcOrd="2" destOrd="0" presId="urn:microsoft.com/office/officeart/2005/8/layout/cycle4"/>
    <dgm:cxn modelId="{E759F37B-0AEA-4BD8-A5EB-C3629F03C1F2}" type="presParOf" srcId="{EC5CF94A-8A6A-4335-8388-48B001868642}" destId="{F96FCF24-B280-4542-9F6F-F21EC72514DF}" srcOrd="0" destOrd="0" presId="urn:microsoft.com/office/officeart/2005/8/layout/cycle4"/>
    <dgm:cxn modelId="{56D25B6B-BAFB-47EB-8051-DC22CFB08A29}" type="presParOf" srcId="{EC5CF94A-8A6A-4335-8388-48B001868642}" destId="{8CA1F150-91B1-4405-9A4A-491C6B9F4517}" srcOrd="1" destOrd="0" presId="urn:microsoft.com/office/officeart/2005/8/layout/cycle4"/>
    <dgm:cxn modelId="{172187A6-F116-4680-B499-C59A3A7116A1}" type="presParOf" srcId="{95BB44DC-5985-4C41-A333-A557D2091762}" destId="{80AAABF5-4AE0-495B-9F75-C6FD83C8ED20}" srcOrd="3" destOrd="0" presId="urn:microsoft.com/office/officeart/2005/8/layout/cycle4"/>
    <dgm:cxn modelId="{411E54A2-BDF5-4255-BFA0-83CF0C217769}" type="presParOf" srcId="{80AAABF5-4AE0-495B-9F75-C6FD83C8ED20}" destId="{DEA116C9-8220-4718-9EDE-BF651B55DADC}" srcOrd="0" destOrd="0" presId="urn:microsoft.com/office/officeart/2005/8/layout/cycle4"/>
    <dgm:cxn modelId="{98B6ACFF-6BD8-418A-943A-4321AFE2EECD}" type="presParOf" srcId="{80AAABF5-4AE0-495B-9F75-C6FD83C8ED20}" destId="{5F4F14B9-4D59-43EC-B35A-30DE41A3503F}" srcOrd="1" destOrd="0" presId="urn:microsoft.com/office/officeart/2005/8/layout/cycle4"/>
    <dgm:cxn modelId="{2E0205B9-2978-437D-98B6-56F63F5A4DF5}" type="presParOf" srcId="{95BB44DC-5985-4C41-A333-A557D2091762}" destId="{CE769B0B-9B9E-43EE-8735-72E3448536E7}" srcOrd="4" destOrd="0" presId="urn:microsoft.com/office/officeart/2005/8/layout/cycle4"/>
    <dgm:cxn modelId="{42A755FE-7F4C-42D2-A17A-01C381FC6B04}" type="presParOf" srcId="{CDFA08E8-CFB7-40E2-8880-DAAA5FF7F0EA}" destId="{1433589D-8B5E-4255-9868-426DDA74C654}" srcOrd="1" destOrd="0" presId="urn:microsoft.com/office/officeart/2005/8/layout/cycle4"/>
    <dgm:cxn modelId="{4FE6224D-E029-4745-844D-633CCAC0B056}" type="presParOf" srcId="{1433589D-8B5E-4255-9868-426DDA74C654}" destId="{FE75FC1D-8776-46C7-8491-E69310680F14}" srcOrd="0" destOrd="0" presId="urn:microsoft.com/office/officeart/2005/8/layout/cycle4"/>
    <dgm:cxn modelId="{49EB258B-0BFC-4EE0-8670-0D54ED7D5AA9}" type="presParOf" srcId="{1433589D-8B5E-4255-9868-426DDA74C654}" destId="{A5D3D55B-13B4-4525-B02B-001708909E28}" srcOrd="1" destOrd="0" presId="urn:microsoft.com/office/officeart/2005/8/layout/cycle4"/>
    <dgm:cxn modelId="{F0C7F439-EC2B-4D05-9E2B-172A4F38018A}" type="presParOf" srcId="{1433589D-8B5E-4255-9868-426DDA74C654}" destId="{B1D52296-BF66-431F-8A9B-3FCA098722A1}" srcOrd="2" destOrd="0" presId="urn:microsoft.com/office/officeart/2005/8/layout/cycle4"/>
    <dgm:cxn modelId="{B5EF02B9-5F0E-4A91-B24F-7A2150F9C8F8}" type="presParOf" srcId="{1433589D-8B5E-4255-9868-426DDA74C654}" destId="{BC27032C-DD9E-415C-ABE1-CD89AF52ED40}" srcOrd="3" destOrd="0" presId="urn:microsoft.com/office/officeart/2005/8/layout/cycle4"/>
    <dgm:cxn modelId="{17FD7171-D533-49B4-AACA-00EA245A7C39}" type="presParOf" srcId="{1433589D-8B5E-4255-9868-426DDA74C654}" destId="{C7C894D1-CCCC-4E59-B441-7ADD2437B62E}" srcOrd="4" destOrd="0" presId="urn:microsoft.com/office/officeart/2005/8/layout/cycle4"/>
    <dgm:cxn modelId="{0EFA3E1A-C2BB-4207-861D-32E9528A691F}" type="presParOf" srcId="{CDFA08E8-CFB7-40E2-8880-DAAA5FF7F0EA}" destId="{FAFD5759-67A1-4F94-AC91-B919145110BC}" srcOrd="2" destOrd="0" presId="urn:microsoft.com/office/officeart/2005/8/layout/cycle4"/>
    <dgm:cxn modelId="{9EDE631A-9EAE-4B33-B395-4F00B1666329}" type="presParOf" srcId="{CDFA08E8-CFB7-40E2-8880-DAAA5FF7F0EA}" destId="{3B86468D-B4BD-4554-A0F0-7D221C17C2A5}" srcOrd="3" destOrd="0" presId="urn:microsoft.com/office/officeart/2005/8/layout/cycle4"/>
  </dgm:cxnLst>
  <dgm:bg/>
  <dgm:whole>
    <a:ln>
      <a:solidFill>
        <a:schemeClr val="accent3">
          <a:lumMod val="75000"/>
        </a:schemeClr>
      </a:solidFill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C0E159-E9CA-43E3-A9D0-3335E891BA57}" type="doc">
      <dgm:prSet loTypeId="urn:microsoft.com/office/officeart/2005/8/layout/list1" loCatId="list" qsTypeId="urn:microsoft.com/office/officeart/2005/8/quickstyle/3d9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1937C4FA-215B-4876-8427-3B58A0AA852D}">
      <dgm:prSet phldrT="[Текст]"/>
      <dgm:spPr/>
      <dgm:t>
        <a:bodyPr/>
        <a:lstStyle/>
        <a:p>
          <a:r>
            <a:rPr lang="ru-RU" dirty="0" smtClean="0"/>
            <a:t>Самочувствие </a:t>
          </a:r>
          <a:endParaRPr lang="ru-RU" dirty="0"/>
        </a:p>
      </dgm:t>
    </dgm:pt>
    <dgm:pt modelId="{4D532023-11A1-4C58-8E04-71E899C63AFA}" type="parTrans" cxnId="{B8D7201C-7F8D-467D-9413-3E8A3780BE2B}">
      <dgm:prSet/>
      <dgm:spPr/>
      <dgm:t>
        <a:bodyPr/>
        <a:lstStyle/>
        <a:p>
          <a:endParaRPr lang="ru-RU"/>
        </a:p>
      </dgm:t>
    </dgm:pt>
    <dgm:pt modelId="{E876AAC7-BFCD-4E3C-BEA6-B8E480977A44}" type="sibTrans" cxnId="{B8D7201C-7F8D-467D-9413-3E8A3780BE2B}">
      <dgm:prSet/>
      <dgm:spPr/>
      <dgm:t>
        <a:bodyPr/>
        <a:lstStyle/>
        <a:p>
          <a:endParaRPr lang="ru-RU"/>
        </a:p>
      </dgm:t>
    </dgm:pt>
    <dgm:pt modelId="{89E13FE2-DB2B-42A4-8890-08163A316CEE}">
      <dgm:prSet phldrT="[Текст]"/>
      <dgm:spPr/>
      <dgm:t>
        <a:bodyPr/>
        <a:lstStyle/>
        <a:p>
          <a:r>
            <a:rPr lang="ru-RU" dirty="0" smtClean="0"/>
            <a:t>Активность </a:t>
          </a:r>
          <a:endParaRPr lang="ru-RU" dirty="0"/>
        </a:p>
      </dgm:t>
    </dgm:pt>
    <dgm:pt modelId="{106093B1-8CBD-4035-8088-DE798865714A}" type="parTrans" cxnId="{5695ED2F-4A9E-4E22-8F3F-9D4776890F06}">
      <dgm:prSet/>
      <dgm:spPr/>
      <dgm:t>
        <a:bodyPr/>
        <a:lstStyle/>
        <a:p>
          <a:endParaRPr lang="ru-RU"/>
        </a:p>
      </dgm:t>
    </dgm:pt>
    <dgm:pt modelId="{2835AB32-1DFF-4368-B738-00C56A555A17}" type="sibTrans" cxnId="{5695ED2F-4A9E-4E22-8F3F-9D4776890F06}">
      <dgm:prSet/>
      <dgm:spPr/>
      <dgm:t>
        <a:bodyPr/>
        <a:lstStyle/>
        <a:p>
          <a:endParaRPr lang="ru-RU"/>
        </a:p>
      </dgm:t>
    </dgm:pt>
    <dgm:pt modelId="{5874F350-6495-45EC-A32F-FDE53B03E3EA}">
      <dgm:prSet phldrT="[Текст]"/>
      <dgm:spPr/>
      <dgm:t>
        <a:bodyPr/>
        <a:lstStyle/>
        <a:p>
          <a:r>
            <a:rPr lang="ru-RU" dirty="0" smtClean="0"/>
            <a:t>Настроение</a:t>
          </a:r>
          <a:endParaRPr lang="ru-RU" dirty="0"/>
        </a:p>
      </dgm:t>
    </dgm:pt>
    <dgm:pt modelId="{57A0CD24-E954-42D9-8ECD-57577C3C09BA}" type="parTrans" cxnId="{AF72A5F3-1752-4211-B45A-8E5E6C0986BF}">
      <dgm:prSet/>
      <dgm:spPr/>
      <dgm:t>
        <a:bodyPr/>
        <a:lstStyle/>
        <a:p>
          <a:endParaRPr lang="ru-RU"/>
        </a:p>
      </dgm:t>
    </dgm:pt>
    <dgm:pt modelId="{D2B2FA96-8A1B-4BB0-9C36-739397A5D878}" type="sibTrans" cxnId="{AF72A5F3-1752-4211-B45A-8E5E6C0986BF}">
      <dgm:prSet/>
      <dgm:spPr/>
      <dgm:t>
        <a:bodyPr/>
        <a:lstStyle/>
        <a:p>
          <a:endParaRPr lang="ru-RU"/>
        </a:p>
      </dgm:t>
    </dgm:pt>
    <dgm:pt modelId="{CDB126DD-54EF-4F39-8F2A-B0A5E39B777C}" type="pres">
      <dgm:prSet presAssocID="{F2C0E159-E9CA-43E3-A9D0-3335E891BA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EF0BD3-D4FB-4F3A-9255-28B69AD29374}" type="pres">
      <dgm:prSet presAssocID="{1937C4FA-215B-4876-8427-3B58A0AA852D}" presName="parentLin" presStyleCnt="0"/>
      <dgm:spPr/>
      <dgm:t>
        <a:bodyPr/>
        <a:lstStyle/>
        <a:p>
          <a:endParaRPr lang="ru-RU"/>
        </a:p>
      </dgm:t>
    </dgm:pt>
    <dgm:pt modelId="{61E47C1E-F764-4E93-B186-C529D92BA6CA}" type="pres">
      <dgm:prSet presAssocID="{1937C4FA-215B-4876-8427-3B58A0AA852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4DEB609-B0CE-4792-8FA2-4C21A233C833}" type="pres">
      <dgm:prSet presAssocID="{1937C4FA-215B-4876-8427-3B58A0AA852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7BEE3-9650-4AD2-8730-B3EB26CEC902}" type="pres">
      <dgm:prSet presAssocID="{1937C4FA-215B-4876-8427-3B58A0AA852D}" presName="negativeSpace" presStyleCnt="0"/>
      <dgm:spPr/>
      <dgm:t>
        <a:bodyPr/>
        <a:lstStyle/>
        <a:p>
          <a:endParaRPr lang="ru-RU"/>
        </a:p>
      </dgm:t>
    </dgm:pt>
    <dgm:pt modelId="{6548A5DD-FD44-4DC8-997D-8F0FDA9A9668}" type="pres">
      <dgm:prSet presAssocID="{1937C4FA-215B-4876-8427-3B58A0AA852D}" presName="childText" presStyleLbl="conFgAcc1" presStyleIdx="0" presStyleCnt="3" custScaleX="57672" custLinFactNeighborX="-530" custLinFactNeighborY="3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F9B28-CAAE-4FBE-9126-E0D66CA5085C}" type="pres">
      <dgm:prSet presAssocID="{E876AAC7-BFCD-4E3C-BEA6-B8E480977A44}" presName="spaceBetweenRectangles" presStyleCnt="0"/>
      <dgm:spPr/>
      <dgm:t>
        <a:bodyPr/>
        <a:lstStyle/>
        <a:p>
          <a:endParaRPr lang="ru-RU"/>
        </a:p>
      </dgm:t>
    </dgm:pt>
    <dgm:pt modelId="{9142CA08-DA06-48BE-8997-AD44A61D3C9B}" type="pres">
      <dgm:prSet presAssocID="{89E13FE2-DB2B-42A4-8890-08163A316CEE}" presName="parentLin" presStyleCnt="0"/>
      <dgm:spPr/>
      <dgm:t>
        <a:bodyPr/>
        <a:lstStyle/>
        <a:p>
          <a:endParaRPr lang="ru-RU"/>
        </a:p>
      </dgm:t>
    </dgm:pt>
    <dgm:pt modelId="{1B78E19A-9169-4656-9F2B-A8EB48833AC8}" type="pres">
      <dgm:prSet presAssocID="{89E13FE2-DB2B-42A4-8890-08163A316CE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E712694-DD2E-45E3-8660-CEAC7F8A9167}" type="pres">
      <dgm:prSet presAssocID="{89E13FE2-DB2B-42A4-8890-08163A316CEE}" presName="parentText" presStyleLbl="node1" presStyleIdx="1" presStyleCnt="3" custLinFactNeighborX="-31603" custLinFactNeighborY="-12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F7D09-2DEC-4D0C-BECC-B41F570EF0F3}" type="pres">
      <dgm:prSet presAssocID="{89E13FE2-DB2B-42A4-8890-08163A316CEE}" presName="negativeSpace" presStyleCnt="0"/>
      <dgm:spPr/>
      <dgm:t>
        <a:bodyPr/>
        <a:lstStyle/>
        <a:p>
          <a:endParaRPr lang="ru-RU"/>
        </a:p>
      </dgm:t>
    </dgm:pt>
    <dgm:pt modelId="{7792A2FE-B0B3-4879-97CF-DA8F2B9A39FA}" type="pres">
      <dgm:prSet presAssocID="{89E13FE2-DB2B-42A4-8890-08163A316CEE}" presName="childText" presStyleLbl="conFgAcc1" presStyleIdx="1" presStyleCnt="3" custScaleX="57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05538-8575-418B-84DF-1DED0AD07254}" type="pres">
      <dgm:prSet presAssocID="{2835AB32-1DFF-4368-B738-00C56A555A17}" presName="spaceBetweenRectangles" presStyleCnt="0"/>
      <dgm:spPr/>
      <dgm:t>
        <a:bodyPr/>
        <a:lstStyle/>
        <a:p>
          <a:endParaRPr lang="ru-RU"/>
        </a:p>
      </dgm:t>
    </dgm:pt>
    <dgm:pt modelId="{25C93FAF-6C93-4984-96F0-DECC9B4E81EC}" type="pres">
      <dgm:prSet presAssocID="{5874F350-6495-45EC-A32F-FDE53B03E3EA}" presName="parentLin" presStyleCnt="0"/>
      <dgm:spPr/>
      <dgm:t>
        <a:bodyPr/>
        <a:lstStyle/>
        <a:p>
          <a:endParaRPr lang="ru-RU"/>
        </a:p>
      </dgm:t>
    </dgm:pt>
    <dgm:pt modelId="{EC23A797-53AE-4499-A7B8-1AB7589BFE90}" type="pres">
      <dgm:prSet presAssocID="{5874F350-6495-45EC-A32F-FDE53B03E3E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3CCB831-90E8-4A6E-A4DE-CFCCDEB72B13}" type="pres">
      <dgm:prSet presAssocID="{5874F350-6495-45EC-A32F-FDE53B03E3E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EB7D7-9948-40A3-B3F5-DD75E7942478}" type="pres">
      <dgm:prSet presAssocID="{5874F350-6495-45EC-A32F-FDE53B03E3EA}" presName="negativeSpace" presStyleCnt="0"/>
      <dgm:spPr/>
      <dgm:t>
        <a:bodyPr/>
        <a:lstStyle/>
        <a:p>
          <a:endParaRPr lang="ru-RU"/>
        </a:p>
      </dgm:t>
    </dgm:pt>
    <dgm:pt modelId="{0B8195ED-EB78-467B-98C7-C4FBA86A2F40}" type="pres">
      <dgm:prSet presAssocID="{5874F350-6495-45EC-A32F-FDE53B03E3EA}" presName="childText" presStyleLbl="conFgAcc1" presStyleIdx="2" presStyleCnt="3" custScaleX="57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8A275D-71FD-4E5D-9286-73A5756FBD32}" type="presOf" srcId="{89E13FE2-DB2B-42A4-8890-08163A316CEE}" destId="{1B78E19A-9169-4656-9F2B-A8EB48833AC8}" srcOrd="0" destOrd="0" presId="urn:microsoft.com/office/officeart/2005/8/layout/list1"/>
    <dgm:cxn modelId="{588C7A97-A513-4769-AC3E-8F5DF473709A}" type="presOf" srcId="{5874F350-6495-45EC-A32F-FDE53B03E3EA}" destId="{43CCB831-90E8-4A6E-A4DE-CFCCDEB72B13}" srcOrd="1" destOrd="0" presId="urn:microsoft.com/office/officeart/2005/8/layout/list1"/>
    <dgm:cxn modelId="{07533986-511F-4F53-BFC8-8C3A38F0455E}" type="presOf" srcId="{1937C4FA-215B-4876-8427-3B58A0AA852D}" destId="{04DEB609-B0CE-4792-8FA2-4C21A233C833}" srcOrd="1" destOrd="0" presId="urn:microsoft.com/office/officeart/2005/8/layout/list1"/>
    <dgm:cxn modelId="{AF72A5F3-1752-4211-B45A-8E5E6C0986BF}" srcId="{F2C0E159-E9CA-43E3-A9D0-3335E891BA57}" destId="{5874F350-6495-45EC-A32F-FDE53B03E3EA}" srcOrd="2" destOrd="0" parTransId="{57A0CD24-E954-42D9-8ECD-57577C3C09BA}" sibTransId="{D2B2FA96-8A1B-4BB0-9C36-739397A5D878}"/>
    <dgm:cxn modelId="{44A49A64-DC84-4281-9936-6284D6E4E126}" type="presOf" srcId="{89E13FE2-DB2B-42A4-8890-08163A316CEE}" destId="{6E712694-DD2E-45E3-8660-CEAC7F8A9167}" srcOrd="1" destOrd="0" presId="urn:microsoft.com/office/officeart/2005/8/layout/list1"/>
    <dgm:cxn modelId="{B8D7201C-7F8D-467D-9413-3E8A3780BE2B}" srcId="{F2C0E159-E9CA-43E3-A9D0-3335E891BA57}" destId="{1937C4FA-215B-4876-8427-3B58A0AA852D}" srcOrd="0" destOrd="0" parTransId="{4D532023-11A1-4C58-8E04-71E899C63AFA}" sibTransId="{E876AAC7-BFCD-4E3C-BEA6-B8E480977A44}"/>
    <dgm:cxn modelId="{FEC8DF11-F4B3-4AB4-A395-6CBAF9F720C6}" type="presOf" srcId="{5874F350-6495-45EC-A32F-FDE53B03E3EA}" destId="{EC23A797-53AE-4499-A7B8-1AB7589BFE90}" srcOrd="0" destOrd="0" presId="urn:microsoft.com/office/officeart/2005/8/layout/list1"/>
    <dgm:cxn modelId="{672CD749-E35E-4927-A1A1-B66F1D8AA6B1}" type="presOf" srcId="{1937C4FA-215B-4876-8427-3B58A0AA852D}" destId="{61E47C1E-F764-4E93-B186-C529D92BA6CA}" srcOrd="0" destOrd="0" presId="urn:microsoft.com/office/officeart/2005/8/layout/list1"/>
    <dgm:cxn modelId="{43F1D1F4-BD82-4F2A-8D27-266D90D166FF}" type="presOf" srcId="{F2C0E159-E9CA-43E3-A9D0-3335E891BA57}" destId="{CDB126DD-54EF-4F39-8F2A-B0A5E39B777C}" srcOrd="0" destOrd="0" presId="urn:microsoft.com/office/officeart/2005/8/layout/list1"/>
    <dgm:cxn modelId="{5695ED2F-4A9E-4E22-8F3F-9D4776890F06}" srcId="{F2C0E159-E9CA-43E3-A9D0-3335E891BA57}" destId="{89E13FE2-DB2B-42A4-8890-08163A316CEE}" srcOrd="1" destOrd="0" parTransId="{106093B1-8CBD-4035-8088-DE798865714A}" sibTransId="{2835AB32-1DFF-4368-B738-00C56A555A17}"/>
    <dgm:cxn modelId="{6E00FE4F-065E-4CA5-A091-AC4EAC582EDE}" type="presParOf" srcId="{CDB126DD-54EF-4F39-8F2A-B0A5E39B777C}" destId="{74EF0BD3-D4FB-4F3A-9255-28B69AD29374}" srcOrd="0" destOrd="0" presId="urn:microsoft.com/office/officeart/2005/8/layout/list1"/>
    <dgm:cxn modelId="{072D1370-CB95-42AB-9244-516230F98707}" type="presParOf" srcId="{74EF0BD3-D4FB-4F3A-9255-28B69AD29374}" destId="{61E47C1E-F764-4E93-B186-C529D92BA6CA}" srcOrd="0" destOrd="0" presId="urn:microsoft.com/office/officeart/2005/8/layout/list1"/>
    <dgm:cxn modelId="{4909E749-F85D-4BA6-998B-F6E8CBC9198E}" type="presParOf" srcId="{74EF0BD3-D4FB-4F3A-9255-28B69AD29374}" destId="{04DEB609-B0CE-4792-8FA2-4C21A233C833}" srcOrd="1" destOrd="0" presId="urn:microsoft.com/office/officeart/2005/8/layout/list1"/>
    <dgm:cxn modelId="{2668850E-FF60-421F-A358-C6E8416FDBC2}" type="presParOf" srcId="{CDB126DD-54EF-4F39-8F2A-B0A5E39B777C}" destId="{7247BEE3-9650-4AD2-8730-B3EB26CEC902}" srcOrd="1" destOrd="0" presId="urn:microsoft.com/office/officeart/2005/8/layout/list1"/>
    <dgm:cxn modelId="{8C826B5C-90B7-43DC-B32F-7C98D66E7008}" type="presParOf" srcId="{CDB126DD-54EF-4F39-8F2A-B0A5E39B777C}" destId="{6548A5DD-FD44-4DC8-997D-8F0FDA9A9668}" srcOrd="2" destOrd="0" presId="urn:microsoft.com/office/officeart/2005/8/layout/list1"/>
    <dgm:cxn modelId="{5B815861-1D08-4D1B-821A-CEAADCA02348}" type="presParOf" srcId="{CDB126DD-54EF-4F39-8F2A-B0A5E39B777C}" destId="{51AF9B28-CAAE-4FBE-9126-E0D66CA5085C}" srcOrd="3" destOrd="0" presId="urn:microsoft.com/office/officeart/2005/8/layout/list1"/>
    <dgm:cxn modelId="{E2F5C363-E01C-4989-AFA3-07881BB92B80}" type="presParOf" srcId="{CDB126DD-54EF-4F39-8F2A-B0A5E39B777C}" destId="{9142CA08-DA06-48BE-8997-AD44A61D3C9B}" srcOrd="4" destOrd="0" presId="urn:microsoft.com/office/officeart/2005/8/layout/list1"/>
    <dgm:cxn modelId="{459FD5C7-35BD-468C-9FC7-A18542B152E2}" type="presParOf" srcId="{9142CA08-DA06-48BE-8997-AD44A61D3C9B}" destId="{1B78E19A-9169-4656-9F2B-A8EB48833AC8}" srcOrd="0" destOrd="0" presId="urn:microsoft.com/office/officeart/2005/8/layout/list1"/>
    <dgm:cxn modelId="{3A8D3267-2264-484A-85FD-43584A6E65D0}" type="presParOf" srcId="{9142CA08-DA06-48BE-8997-AD44A61D3C9B}" destId="{6E712694-DD2E-45E3-8660-CEAC7F8A9167}" srcOrd="1" destOrd="0" presId="urn:microsoft.com/office/officeart/2005/8/layout/list1"/>
    <dgm:cxn modelId="{A6ACDA55-91EA-4936-8977-D9246384E89D}" type="presParOf" srcId="{CDB126DD-54EF-4F39-8F2A-B0A5E39B777C}" destId="{7BAF7D09-2DEC-4D0C-BECC-B41F570EF0F3}" srcOrd="5" destOrd="0" presId="urn:microsoft.com/office/officeart/2005/8/layout/list1"/>
    <dgm:cxn modelId="{C47F8BFD-D5CB-476C-A4E8-38328E7D1159}" type="presParOf" srcId="{CDB126DD-54EF-4F39-8F2A-B0A5E39B777C}" destId="{7792A2FE-B0B3-4879-97CF-DA8F2B9A39FA}" srcOrd="6" destOrd="0" presId="urn:microsoft.com/office/officeart/2005/8/layout/list1"/>
    <dgm:cxn modelId="{ABF9CFF8-6AAC-4B0A-A24A-C7897E773051}" type="presParOf" srcId="{CDB126DD-54EF-4F39-8F2A-B0A5E39B777C}" destId="{AB305538-8575-418B-84DF-1DED0AD07254}" srcOrd="7" destOrd="0" presId="urn:microsoft.com/office/officeart/2005/8/layout/list1"/>
    <dgm:cxn modelId="{FC2A8FEB-15E8-46F2-8830-82FEB80362C6}" type="presParOf" srcId="{CDB126DD-54EF-4F39-8F2A-B0A5E39B777C}" destId="{25C93FAF-6C93-4984-96F0-DECC9B4E81EC}" srcOrd="8" destOrd="0" presId="urn:microsoft.com/office/officeart/2005/8/layout/list1"/>
    <dgm:cxn modelId="{7EC6ACC8-F57D-4B8A-A225-39360C315D6A}" type="presParOf" srcId="{25C93FAF-6C93-4984-96F0-DECC9B4E81EC}" destId="{EC23A797-53AE-4499-A7B8-1AB7589BFE90}" srcOrd="0" destOrd="0" presId="urn:microsoft.com/office/officeart/2005/8/layout/list1"/>
    <dgm:cxn modelId="{4B647AF1-D1CD-462C-8ADC-D54530C1EC95}" type="presParOf" srcId="{25C93FAF-6C93-4984-96F0-DECC9B4E81EC}" destId="{43CCB831-90E8-4A6E-A4DE-CFCCDEB72B13}" srcOrd="1" destOrd="0" presId="urn:microsoft.com/office/officeart/2005/8/layout/list1"/>
    <dgm:cxn modelId="{B2260EDA-28AC-492C-8726-D2B3D1048831}" type="presParOf" srcId="{CDB126DD-54EF-4F39-8F2A-B0A5E39B777C}" destId="{85FEB7D7-9948-40A3-B3F5-DD75E7942478}" srcOrd="9" destOrd="0" presId="urn:microsoft.com/office/officeart/2005/8/layout/list1"/>
    <dgm:cxn modelId="{6038F176-0192-44EA-B147-52E2E6D90D10}" type="presParOf" srcId="{CDB126DD-54EF-4F39-8F2A-B0A5E39B777C}" destId="{0B8195ED-EB78-467B-98C7-C4FBA86A2F40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0.67045</cdr:x>
      <cdr:y>0.10638</cdr:y>
    </cdr:from>
    <cdr:to>
      <cdr:x>0.70455</cdr:x>
      <cdr:y>0.17021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14842" y="357189"/>
          <a:ext cx="21431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0.77273</cdr:x>
      <cdr:y>0.17021</cdr:y>
    </cdr:from>
    <cdr:to>
      <cdr:x>0.92045</cdr:x>
      <cdr:y>0.25532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57784" y="571504"/>
          <a:ext cx="928694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rgbClr val="C00000"/>
              </a:solidFill>
            </a:rPr>
            <a:t>20</a:t>
          </a:r>
          <a:r>
            <a:rPr lang="ru-RU" sz="2000" dirty="0">
              <a:solidFill>
                <a:srgbClr val="C00000"/>
              </a:solidFill>
            </a:rPr>
            <a:t>%</a:t>
          </a:r>
          <a:endParaRPr lang="ru-RU" sz="11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0.80682</cdr:x>
      <cdr:y>0.61702</cdr:y>
    </cdr:from>
    <cdr:to>
      <cdr:x>0.93182</cdr:x>
      <cdr:y>0.74468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2098" y="2071702"/>
          <a:ext cx="78581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rgbClr val="FF0000"/>
              </a:solidFill>
            </a:rPr>
            <a:t>30%</a:t>
          </a:r>
          <a:endParaRPr lang="ru-RU" sz="20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0.13402</cdr:x>
      <cdr:y>0.41304</cdr:y>
    </cdr:from>
    <cdr:to>
      <cdr:x>0.24766</cdr:x>
      <cdr:y>0.41352</cdr:y>
    </cdr:to>
    <cdr:sp macro="" textlink="">
      <cdr:nvSpPr>
        <cdr:cNvPr id="15" name="Прямая со стрелкой 14"/>
        <cdr:cNvSpPr/>
      </cdr:nvSpPr>
      <cdr:spPr>
        <a:xfrm xmlns:a="http://schemas.openxmlformats.org/drawingml/2006/main" rot="10800000">
          <a:off x="928694" y="1357322"/>
          <a:ext cx="787442" cy="155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0.65909</cdr:x>
      <cdr:y>0.21277</cdr:y>
    </cdr:from>
    <cdr:to>
      <cdr:x>0.77273</cdr:x>
      <cdr:y>0.21324</cdr:y>
    </cdr:to>
    <cdr:sp macro="" textlink="">
      <cdr:nvSpPr>
        <cdr:cNvPr id="17" name="Прямая со стрелкой 16"/>
        <cdr:cNvSpPr/>
      </cdr:nvSpPr>
      <cdr:spPr>
        <a:xfrm xmlns:a="http://schemas.openxmlformats.org/drawingml/2006/main">
          <a:off x="4143404" y="714380"/>
          <a:ext cx="714380" cy="158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0.69318</cdr:x>
      <cdr:y>0.65957</cdr:y>
    </cdr:from>
    <cdr:to>
      <cdr:x>0.80682</cdr:x>
      <cdr:y>0.66005</cdr:y>
    </cdr:to>
    <cdr:sp macro="" textlink="">
      <cdr:nvSpPr>
        <cdr:cNvPr id="19" name="Прямая со стрелкой 18"/>
        <cdr:cNvSpPr/>
      </cdr:nvSpPr>
      <cdr:spPr>
        <a:xfrm xmlns:a="http://schemas.openxmlformats.org/drawingml/2006/main">
          <a:off x="4357718" y="2214578"/>
          <a:ext cx="714380" cy="158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0.01136</cdr:x>
      <cdr:y>0.31915</cdr:y>
    </cdr:from>
    <cdr:to>
      <cdr:x>0.13402</cdr:x>
      <cdr:y>0.54348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78744" y="1048770"/>
          <a:ext cx="849950" cy="7371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accent1"/>
              </a:solidFill>
            </a:rPr>
            <a:t>50 % </a:t>
          </a:r>
          <a:endParaRPr lang="ru-RU" sz="2000" dirty="0">
            <a:solidFill>
              <a:schemeClr val="accent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006D1-E862-479B-94BC-B6BFB4A85455}" type="datetimeFigureOut">
              <a:rPr lang="ru-RU" smtClean="0"/>
              <a:t>16.03.2011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8F58C-DAC5-4B16-823C-68147FB579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64E8EF-71E6-4429-B2A0-293F123092C5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69C-5A28-465C-8531-9D68496707F2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EF6F-E8E7-414F-BE58-5E53C0796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69C-5A28-465C-8531-9D68496707F2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EF6F-E8E7-414F-BE58-5E53C0796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69C-5A28-465C-8531-9D68496707F2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EF6F-E8E7-414F-BE58-5E53C0796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4ED569C-5A28-465C-8531-9D68496707F2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909EF6F-E8E7-414F-BE58-5E53C0796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4ED569C-5A28-465C-8531-9D68496707F2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09EF6F-E8E7-414F-BE58-5E53C07969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4ED569C-5A28-465C-8531-9D68496707F2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909EF6F-E8E7-414F-BE58-5E53C0796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69C-5A28-465C-8531-9D68496707F2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EF6F-E8E7-414F-BE58-5E53C07969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69C-5A28-465C-8531-9D68496707F2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EF6F-E8E7-414F-BE58-5E53C07969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ED569C-5A28-465C-8531-9D68496707F2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09EF6F-E8E7-414F-BE58-5E53C07969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69C-5A28-465C-8531-9D68496707F2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EF6F-E8E7-414F-BE58-5E53C0796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69C-5A28-465C-8531-9D68496707F2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EF6F-E8E7-414F-BE58-5E53C0796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4ED569C-5A28-465C-8531-9D68496707F2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09EF6F-E8E7-414F-BE58-5E53C07969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ED569C-5A28-465C-8531-9D68496707F2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09EF6F-E8E7-414F-BE58-5E53C07969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69C-5A28-465C-8531-9D68496707F2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EF6F-E8E7-414F-BE58-5E53C0796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69C-5A28-465C-8531-9D68496707F2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EF6F-E8E7-414F-BE58-5E53C0796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69C-5A28-465C-8531-9D68496707F2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EF6F-E8E7-414F-BE58-5E53C0796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69C-5A28-465C-8531-9D68496707F2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EF6F-E8E7-414F-BE58-5E53C0796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69C-5A28-465C-8531-9D68496707F2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EF6F-E8E7-414F-BE58-5E53C0796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69C-5A28-465C-8531-9D68496707F2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EF6F-E8E7-414F-BE58-5E53C0796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69C-5A28-465C-8531-9D68496707F2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EF6F-E8E7-414F-BE58-5E53C0796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69C-5A28-465C-8531-9D68496707F2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EF6F-E8E7-414F-BE58-5E53C0796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69C-5A28-465C-8531-9D68496707F2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09EF6F-E8E7-414F-BE58-5E53C07969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ED569C-5A28-465C-8531-9D68496707F2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09EF6F-E8E7-414F-BE58-5E53C079690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4ED569C-5A28-465C-8531-9D68496707F2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909EF6F-E8E7-414F-BE58-5E53C0796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gif"/><Relationship Id="rId4" Type="http://schemas.openxmlformats.org/officeDocument/2006/relationships/image" Target="../media/image31.jpeg"/><Relationship Id="rId9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7851648" cy="22860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Проект: </a:t>
            </a:r>
            <a:br>
              <a:rPr lang="ru-RU" dirty="0" smtClean="0"/>
            </a:br>
            <a:r>
              <a:rPr lang="ru-RU" dirty="0" smtClean="0"/>
              <a:t>«Валеологический практикум»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286124"/>
            <a:ext cx="7854696" cy="1000132"/>
          </a:xfrm>
        </p:spPr>
        <p:txBody>
          <a:bodyPr numCol="1">
            <a:normAutofit fontScale="85000" lnSpcReduction="20000"/>
          </a:bodyPr>
          <a:lstStyle/>
          <a:p>
            <a:pPr algn="l"/>
            <a:r>
              <a:rPr lang="ru-RU" dirty="0" smtClean="0"/>
              <a:t>Руководитель: Марина Е.В.</a:t>
            </a:r>
          </a:p>
          <a:p>
            <a:pPr algn="l"/>
            <a:r>
              <a:rPr lang="ru-RU" dirty="0" smtClean="0"/>
              <a:t>Участники</a:t>
            </a:r>
            <a:r>
              <a:rPr lang="ru-RU" dirty="0" smtClean="0"/>
              <a:t>:</a:t>
            </a:r>
          </a:p>
          <a:p>
            <a:pPr algn="l"/>
            <a:r>
              <a:rPr lang="ru-RU" sz="2000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14942" y="614364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МБОУ СОШ № 3  /март 2011 г./</a:t>
            </a:r>
            <a:endParaRPr lang="ru-RU" dirty="0">
              <a:latin typeface="+mj-lt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33400" y="4357694"/>
            <a:ext cx="7854696" cy="1857388"/>
          </a:xfrm>
          <a:prstGeom prst="rect">
            <a:avLst/>
          </a:prstGeom>
        </p:spPr>
        <p:txBody>
          <a:bodyPr vert="horz" lIns="0" rIns="18288" numCol="2">
            <a:normAutofit fontScale="92500" lnSpcReduction="20000"/>
          </a:bodyPr>
          <a:lstStyle/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Небеснюк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Анна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Кракашова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Валентина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Мурадашвили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Ник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Яценко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Владислав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Бондаренко Павел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Горбаченко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Анна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Хмель Екатерина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Ефремова Анастасия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Кучерина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Ирина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Колмычек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Дарья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Леваднева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Александра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2075" y="179388"/>
            <a:ext cx="8742363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</a:t>
            </a:r>
            <a:r>
              <a:rPr lang="ru-RU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обследовано 6  человек, у  всех обследуемых  уровень физического здоровья высокий и выше среднего.</a:t>
            </a:r>
            <a:r>
              <a:rPr lang="ru-RU" sz="1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800" i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0" name="Диаграмма 2"/>
          <p:cNvGraphicFramePr>
            <a:graphicFrameLocks/>
          </p:cNvGraphicFramePr>
          <p:nvPr/>
        </p:nvGraphicFramePr>
        <p:xfrm>
          <a:off x="1785938" y="1000125"/>
          <a:ext cx="6143625" cy="2714625"/>
        </p:xfrm>
        <a:graphic>
          <a:graphicData uri="http://schemas.openxmlformats.org/presentationml/2006/ole">
            <p:oleObj spid="_x0000_s2050" name="Диаграмма" r:id="rId3" imgW="4610010" imgH="2543108" progId="Excel.Chart.8">
              <p:embed/>
            </p:oleObj>
          </a:graphicData>
        </a:graphic>
      </p:graphicFrame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57188" y="3786188"/>
            <a:ext cx="8215312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одного человека снижение  </a:t>
            </a:r>
            <a:r>
              <a:rPr lang="ru-RU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аллергическому синдрому</a:t>
            </a:r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необходимо контролировать аллергические реакции.</a:t>
            </a:r>
          </a:p>
          <a:p>
            <a:pPr eaLnBrk="0" hangingPunct="0"/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У одного человека снижение  </a:t>
            </a:r>
            <a:r>
              <a:rPr lang="ru-RU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синдрому  вегето – сосудистой дистонии</a:t>
            </a:r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это говорит о том, что  психическое напряжение  стало сказываться на физическом  здоровье.</a:t>
            </a:r>
          </a:p>
          <a:p>
            <a:pPr eaLnBrk="0" hangingPunct="0"/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У всех обследуемых снижение уровня  </a:t>
            </a:r>
            <a:r>
              <a:rPr lang="ru-RU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психического  здоровья  </a:t>
            </a:r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среднего  по различным синдромам. Это связано с повышенной  нагрузкой, следовательно, с утомляемостью, нехваткой  времени на отдых.</a:t>
            </a:r>
          </a:p>
          <a:p>
            <a:pPr eaLnBrk="0" hangingPunct="0"/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Рекомендовано:</a:t>
            </a:r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прогулки на свежем воздухе, снятие стресса по мере его поступления.    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нюта\Desktop\КАРТИШКО\Котеночек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3975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C:\Users\Анюта\Desktop\КАРТИШКО\Кисёмыш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781425"/>
            <a:ext cx="23050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C:\Users\Анюта\Desktop\КАРТИШКО\NEV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3000" y="1196975"/>
            <a:ext cx="4011613" cy="546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C:\Users\Анюта\Desktop\КАРТИШКО\Парфум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3565525"/>
            <a:ext cx="23383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C:\Users\Анюта\Desktop\КАРТИШКО\Позитивчик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0"/>
            <a:ext cx="23463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C:\Users\Анюта\Desktop\КАРТИШКО\butterfly1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8263" y="142875"/>
            <a:ext cx="80168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 descr="C:\Users\Анюта\Desktop\КАРТИШКО\butterfly1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1838" y="5949950"/>
            <a:ext cx="1044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7" descr="C:\Users\Анюта\Desktop\КАРТИШКО\butterfly1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95738" y="407988"/>
            <a:ext cx="2889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7" descr="C:\Users\Анюта\Desktop\КАРТИШКО\butterfly1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4838" y="2425700"/>
            <a:ext cx="3286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7" descr="C:\Users\Анюта\Desktop\КАРТИШКО\butterfly1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2425700"/>
            <a:ext cx="989012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7" descr="C:\Users\Анюта\Desktop\КАРТИШКО\butterfly1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0338" y="1003300"/>
            <a:ext cx="4445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7" descr="C:\Users\Анюта\Desktop\КАРТИШКО\butterfly1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89250" y="300038"/>
            <a:ext cx="8397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7" descr="C:\Users\Анюта\Desktop\КАРТИШКО\butterfly1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76738" y="809625"/>
            <a:ext cx="4445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7" descr="C:\Users\Анюта\Desktop\КАРТИШКО\butterfly1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60638" y="266700"/>
            <a:ext cx="3286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7" descr="C:\Users\Анюта\Desktop\КАРТИШКО\butterfly19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12950" y="3081338"/>
            <a:ext cx="2349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7" descr="C:\Users\Анюта\Desktop\КАРТИШКО\butterfly1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55688" y="3209925"/>
            <a:ext cx="657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7" descr="C:\Users\Анюта\Desktop\КАРТИШКО\butterfly1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86575" y="5407025"/>
            <a:ext cx="657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7" descr="C:\Users\Анюта\Desktop\КАРТИШКО\butterfly1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43113" y="2100263"/>
            <a:ext cx="657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нюта\Desktop\КАРТИШКО\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844675"/>
            <a:ext cx="31813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Users\Анюта\Desktop\КАРТИШКО\Щенят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4325" y="171450"/>
            <a:ext cx="19431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C:\Users\Анюта\Desktop\КАРТИШКО\Отсканировано 20.03.2010 6-3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3" y="4103688"/>
            <a:ext cx="3325812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C:\Users\Анюта\Desktop\КАРТИШКО\Мышка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6985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C:\Users\Анюта\Desktop\КАРТИШКО\Малыш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555625"/>
            <a:ext cx="3097213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 descr="C:\Users\Анюта\Desktop\КАРТИШКО\00068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46938" y="4673600"/>
            <a:ext cx="1606550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0" descr="C:\Users\Анюта\Desktop\КАРТИШКО\Tegos_color_002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50100" y="2284413"/>
            <a:ext cx="1457325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нюта\Desktop\КАРТИШКО\00D05C612D0C_87.250.251.64_172.28.156.209_0001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88" y="1835150"/>
            <a:ext cx="57150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Users\Анюта\Desktop\КАРТИШКО\Улыбка имеет эффект зеркала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0013" y="31750"/>
            <a:ext cx="3598862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Users\Анюта\Desktop\КАРТИШКО\cat-pic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113" y="20638"/>
            <a:ext cx="2601912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C:\Users\Анюта\Desktop\КАРТИШКО\IMG_11-we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5013325"/>
            <a:ext cx="22860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C:\Users\Анюта\Desktop\КАРТИШКО\Pic_299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97238" y="115888"/>
            <a:ext cx="16129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C:\Users\Анюта\Desktop\КАРТИШКО\x_2319d0e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5888" y="2133600"/>
            <a:ext cx="14097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нюта\Desktop\КАРТИШКО\06c967cd2cdf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6007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Users\Анюта\Desktop\КАРТИШКО\(R)Кот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3588" y="3789363"/>
            <a:ext cx="22352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C:\Users\Анюта\Desktop\КАРТИШКО\MIRRI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5700" y="333375"/>
            <a:ext cx="24606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нюта\Desktop\КАРТИШКО\прави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63863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Users\Анюта\Desktop\КАРТИШКО\2581160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6575" y="0"/>
            <a:ext cx="3252788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Users\Анюта\Desktop\КАРТИШКО\В пеленк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1238" y="5100638"/>
            <a:ext cx="20081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Users\Анюта\Desktop\КАРТИШКО\Пульс (1)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Анюта\Desktop\КАРТИШКО\Моё фот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3988" y="155733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C:\Users\Анюта\Desktop\КАРТИШКО\кто-то любит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3188" y="134938"/>
            <a:ext cx="1860550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C:\Users\Анюта\Desktop\КАРТИШКО\Tegos_color_001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48038" y="188913"/>
            <a:ext cx="1820862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C:\Users\Анюта\Desktop\КАРТИШКО\уже\butterfly19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74900" y="2166938"/>
            <a:ext cx="5794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9" descr="C:\Users\Анюта\Desktop\КАРТИШКО\уже\butterfly19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43100" y="2324100"/>
            <a:ext cx="5207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9" descr="C:\Users\Анюта\Desktop\КАРТИШКО\уже\butterfly19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47813" y="2608263"/>
            <a:ext cx="360362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нюта\Desktop\КАРТИШКО\Цыплята накурились!)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9525"/>
            <a:ext cx="914717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495" y="188640"/>
            <a:ext cx="8568952" cy="1754326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ndalus" pitchFamily="18" charset="-78"/>
              </a:rPr>
              <a:t>Благодарим за внимание!</a:t>
            </a:r>
          </a:p>
          <a:p>
            <a:pPr>
              <a:defRPr/>
            </a:pPr>
            <a:r>
              <a:rPr lang="ru-RU" sz="5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ndalus" pitchFamily="18" charset="-78"/>
              </a:rPr>
              <a:t>            </a:t>
            </a:r>
            <a:r>
              <a:rPr lang="ru-RU" sz="5400" b="1" i="1" dirty="0">
                <a:ln w="1905"/>
                <a:solidFill>
                  <a:srgbClr val="46DA4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ndalus" pitchFamily="18" charset="-78"/>
              </a:rPr>
              <a:t>Желаем Вам:</a:t>
            </a:r>
          </a:p>
        </p:txBody>
      </p:sp>
      <p:pic>
        <p:nvPicPr>
          <p:cNvPr id="19459" name="Picture 2" descr="C:\Users\Анюта\Desktop\КАРТИШКО\13b21ecb35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943100"/>
            <a:ext cx="5183188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effectLst/>
              </a:rPr>
              <a:t>Тест дифференциальной самооценки функционального состояния – опросника САН</a:t>
            </a:r>
            <a:endParaRPr lang="ru-RU" sz="2800" dirty="0">
              <a:solidFill>
                <a:srgbClr val="0070C0"/>
              </a:solidFill>
              <a:effectLst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0070C0"/>
              </a:buClr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Разработан сотрудниками 1-го Московского медицинского института имени И.М.Сеченова в 1973 г.</a:t>
            </a:r>
          </a:p>
          <a:p>
            <a:pPr>
              <a:buClr>
                <a:srgbClr val="0070C0"/>
              </a:buClr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Предназначен для определения функционального состояния человека и его изменений в течение определенных интервалов времени</a:t>
            </a:r>
            <a:endParaRPr lang="ru-RU" sz="2400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786314" y="928670"/>
          <a:ext cx="435768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36609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Опросник</a:t>
            </a:r>
            <a:r>
              <a:rPr lang="ru-RU" dirty="0" smtClean="0">
                <a:solidFill>
                  <a:srgbClr val="0070C0"/>
                </a:solidFill>
              </a:rPr>
              <a:t> САН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157" y="1214424"/>
          <a:ext cx="8429686" cy="4857784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364607"/>
                <a:gridCol w="2333484"/>
                <a:gridCol w="437529"/>
                <a:gridCol w="510450"/>
                <a:gridCol w="510450"/>
                <a:gridCol w="510450"/>
                <a:gridCol w="510450"/>
                <a:gridCol w="437529"/>
                <a:gridCol w="437529"/>
                <a:gridCol w="2377208"/>
              </a:tblGrid>
              <a:tr h="430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8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Самочувствие хорошее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Самочувствие плохое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8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Чувствую себя сильным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3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0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3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Чувствую себя слабым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Пассивный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3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0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3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Активный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Малоподвижный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3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0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3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Подвижный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5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Веселый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3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0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3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Грустный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000108"/>
            <a:ext cx="7851648" cy="3143272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/>
              <a:t>Валеология – наука о формировании, развитии и сохранении здоровья индивида.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И.И.Брехман</a:t>
            </a:r>
            <a:endParaRPr lang="ru-RU" sz="2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71736" y="4714884"/>
            <a:ext cx="5854432" cy="1643074"/>
          </a:xfrm>
        </p:spPr>
        <p:txBody>
          <a:bodyPr>
            <a:normAutofit/>
          </a:bodyPr>
          <a:lstStyle/>
          <a:p>
            <a:r>
              <a:rPr lang="ru-RU" dirty="0" smtClean="0"/>
              <a:t>«Здоровье – не все, </a:t>
            </a:r>
          </a:p>
          <a:p>
            <a:r>
              <a:rPr lang="ru-RU" dirty="0" smtClean="0"/>
              <a:t>но все без здоровья – ничто».</a:t>
            </a:r>
          </a:p>
          <a:p>
            <a:r>
              <a:rPr lang="ru-RU" dirty="0" smtClean="0"/>
              <a:t>Сократ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Подсчет результатов, вывод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071678"/>
          <a:ext cx="8229600" cy="2164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4338"/>
                <a:gridCol w="2071702"/>
                <a:gridCol w="3486160"/>
                <a:gridCol w="20574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Название шкалы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Подсчет количества баллов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Уровень функционального состояния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Самочувствие</a:t>
                      </a:r>
                      <a:endParaRPr lang="ru-RU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Активность</a:t>
                      </a:r>
                      <a:endParaRPr lang="ru-RU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Настроение</a:t>
                      </a:r>
                      <a:endParaRPr lang="ru-RU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4429131"/>
          <a:ext cx="7786742" cy="1785951"/>
        </p:xfrm>
        <a:graphic>
          <a:graphicData uri="http://schemas.openxmlformats.org/drawingml/2006/table">
            <a:tbl>
              <a:tblPr/>
              <a:tblGrid>
                <a:gridCol w="3443228"/>
                <a:gridCol w="4343514"/>
              </a:tblGrid>
              <a:tr h="59531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8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менее 30 баллов</a:t>
                      </a:r>
                      <a:endParaRPr lang="ru-RU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низкая оценка</a:t>
                      </a:r>
                      <a:endParaRPr lang="ru-RU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8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от 31 до 50 баллов</a:t>
                      </a:r>
                      <a:endParaRPr lang="ru-RU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средняя оценка</a:t>
                      </a:r>
                      <a:endParaRPr lang="ru-RU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8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от 51 до 70 баллов</a:t>
                      </a:r>
                      <a:endParaRPr lang="ru-RU" sz="200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высокая оценка</a:t>
                      </a:r>
                      <a:endParaRPr lang="ru-RU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0042"/>
            <a:ext cx="9286908" cy="185738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B0F0"/>
                </a:solidFill>
              </a:rPr>
              <a:t>   </a:t>
            </a:r>
            <a:r>
              <a:rPr lang="ru-RU" sz="2400" dirty="0" smtClean="0">
                <a:solidFill>
                  <a:srgbClr val="00B0F0"/>
                </a:solidFill>
              </a:rPr>
              <a:t>Расчётный  метод интегрального описания здоровья      </a:t>
            </a:r>
            <a:r>
              <a:rPr lang="ru-RU" sz="2000" dirty="0" smtClean="0">
                <a:solidFill>
                  <a:srgbClr val="00B0F0"/>
                </a:solidFill>
              </a:rPr>
              <a:t/>
            </a:r>
            <a:br>
              <a:rPr lang="ru-RU" sz="2000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                                                       </a:t>
            </a:r>
            <a:r>
              <a:rPr lang="ru-RU" sz="2400" dirty="0" smtClean="0">
                <a:solidFill>
                  <a:srgbClr val="00B0F0"/>
                </a:solidFill>
              </a:rPr>
              <a:t>человека</a:t>
            </a:r>
            <a:r>
              <a:rPr lang="ru-RU" sz="2000" dirty="0" smtClean="0">
                <a:solidFill>
                  <a:srgbClr val="00B0F0"/>
                </a:solidFill>
              </a:rPr>
              <a:t/>
            </a:r>
            <a:br>
              <a:rPr lang="ru-RU" sz="2000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        Определение биологического возраста по методу Войтенко</a:t>
            </a: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928934"/>
            <a:ext cx="8458200" cy="857256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solidFill>
                  <a:srgbClr val="00B0F0"/>
                </a:solidFill>
              </a:rPr>
              <a:t>Цель : определить биологический возраст по методу Войтенко, сравнить с календарным возрастом обследуемого, сделать вывод о степени общего здоровья</a:t>
            </a:r>
            <a:r>
              <a:rPr lang="ru-RU" sz="20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4572008"/>
            <a:ext cx="8286808" cy="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Оборудование: анкета, аппарат для измерения артериального давления, секундомер, бланк анкеты</a:t>
            </a:r>
            <a:endParaRPr lang="ru-RU" sz="2000" dirty="0" smtClean="0">
              <a:solidFill>
                <a:srgbClr val="00B0F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circle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214282" y="500042"/>
            <a:ext cx="8634442" cy="5500726"/>
          </a:xfrm>
        </p:spPr>
        <p:txBody>
          <a:bodyPr>
            <a:noAutofit/>
          </a:bodyPr>
          <a:lstStyle/>
          <a:p>
            <a:r>
              <a:rPr lang="ru-RU" sz="1800" dirty="0" smtClean="0"/>
              <a:t> </a:t>
            </a:r>
            <a:r>
              <a:rPr lang="ru-RU" sz="1800" dirty="0" smtClean="0">
                <a:solidFill>
                  <a:srgbClr val="7030A0"/>
                </a:solidFill>
              </a:rPr>
              <a:t/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00B0F0"/>
                </a:solidFill>
              </a:rPr>
              <a:t>        </a:t>
            </a:r>
            <a:r>
              <a:rPr lang="ru-RU" sz="2000" dirty="0" smtClean="0">
                <a:solidFill>
                  <a:srgbClr val="0070C0"/>
                </a:solidFill>
              </a:rPr>
              <a:t>В качестве общей оценки здоровья человека используют такое 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понятие, как </a:t>
            </a:r>
            <a:r>
              <a:rPr lang="ru-RU" sz="2000" b="1" dirty="0" smtClean="0">
                <a:solidFill>
                  <a:srgbClr val="0070C0"/>
                </a:solidFill>
              </a:rPr>
              <a:t>«биологический возраст».  </a:t>
            </a:r>
            <a:r>
              <a:rPr lang="ru-RU" sz="2000" dirty="0" smtClean="0">
                <a:solidFill>
                  <a:srgbClr val="0070C0"/>
                </a:solidFill>
              </a:rPr>
              <a:t>В традиционном понимании биологический возраст (БВ) отражает рост, развитие, созревание, старение организма. Расчетные методы определения биологического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 возраста базируются на статистическом анализе некоторых нормативных параметров, связанных с развитием – старением организма.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         </a:t>
            </a:r>
            <a:r>
              <a:rPr lang="ru-RU" sz="2000" b="1" dirty="0" smtClean="0">
                <a:solidFill>
                  <a:srgbClr val="0070C0"/>
                </a:solidFill>
              </a:rPr>
              <a:t>Биологический возраст </a:t>
            </a:r>
            <a:r>
              <a:rPr lang="ru-RU" sz="2000" dirty="0" smtClean="0">
                <a:solidFill>
                  <a:srgbClr val="0070C0"/>
                </a:solidFill>
              </a:rPr>
              <a:t>определяется совокупностью обменных, структурных, функциональных, регуляторных особенностей и приспособительных возможностей организма.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         Для растущего организма значительное опережение и отставание биологического возраста по отношению к календарному – признак снижения уровня здоровья и служит основанием для более глубокого обследования состояния человека в специализированном  медицинском учреждении.</a:t>
            </a:r>
            <a:br>
              <a:rPr lang="ru-RU" sz="2000" dirty="0" smtClean="0">
                <a:solidFill>
                  <a:srgbClr val="0070C0"/>
                </a:solidFill>
              </a:rPr>
            </a:br>
            <a:endParaRPr lang="ru-RU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 spokes="2"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57200"/>
            <a:ext cx="8634442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Ход работы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28596" y="1071546"/>
            <a:ext cx="828680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Измерения: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 тела (МТ в килограммах)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Пульсовое давление (разница между систолическим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диастолическим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АДП, в мм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рт.ст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Продолжительность задержки дыхания после глубокого вдоха (задержка дыхания на вдохе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ЗДВ, в секундах)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Провести исследование статической балансировки (СБ в секундах)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2. Тестирование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индекса самооценки здоровья по анкете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(СОЗ в баллах)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3. Провести расчет биологического возраста и должного биологического возраста.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4. Занесение полученных расчетных результатов в таблицу, сравнение, формулирование вывода о соответствии биологического возраста должному, общем уровне здоровья.</a:t>
            </a:r>
            <a:endParaRPr lang="ru-RU" sz="2000" dirty="0" smtClean="0">
              <a:solidFill>
                <a:srgbClr val="00B0F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5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Ознакомление обследуемого с результатами исследования </a:t>
            </a:r>
          </a:p>
        </p:txBody>
      </p:sp>
    </p:spTree>
  </p:cSld>
  <p:clrMapOvr>
    <a:masterClrMapping/>
  </p:clrMapOvr>
  <p:transition>
    <p:wheel spokes="1"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01122" cy="23574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000" dirty="0" smtClean="0">
                <a:solidFill>
                  <a:srgbClr val="0070C0"/>
                </a:solidFill>
              </a:rPr>
              <a:t>Проведение расчетов, анализ результатов</a:t>
            </a:r>
            <a:r>
              <a:rPr lang="ru-RU" sz="2000" dirty="0" smtClean="0">
                <a:solidFill>
                  <a:srgbClr val="00B0F0"/>
                </a:solidFill>
              </a:rPr>
              <a:t/>
            </a:r>
            <a:br>
              <a:rPr lang="ru-RU" sz="2000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1. Проводим расчет биологического возраста (БВ)</a:t>
            </a:r>
            <a:br>
              <a:rPr lang="ru-RU" sz="2000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Для мужчин:</a:t>
            </a:r>
            <a:br>
              <a:rPr lang="ru-RU" sz="2000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БВ = 27 + 0,22хАДС – 0,15хЗДВ + СОЗ – 0,15хСБ</a:t>
            </a:r>
            <a:br>
              <a:rPr lang="ru-RU" sz="2000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Для женщин:</a:t>
            </a:r>
            <a:br>
              <a:rPr lang="ru-RU" sz="2000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БВ = - 1,46 + 0,22хАДП + 0,25хМТ + 0,7хСОЗ – 0,14хСБ</a:t>
            </a: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428868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Проводим расчет должного биологического возраста (ДБВ)</a:t>
            </a:r>
            <a:endParaRPr lang="ru-RU" sz="2000" dirty="0" smtClean="0">
              <a:solidFill>
                <a:srgbClr val="00B0F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Мужчины: ДБВ = 0,629хКВ + 18,6</a:t>
            </a:r>
            <a:endParaRPr lang="ru-RU" sz="2000" dirty="0" smtClean="0">
              <a:solidFill>
                <a:srgbClr val="00B0F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Женщины: ДБВ= 0,581хКВ + 17,3</a:t>
            </a:r>
            <a:endParaRPr lang="ru-RU" sz="2000" dirty="0" smtClean="0">
              <a:solidFill>
                <a:srgbClr val="00B0F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КВ </a:t>
            </a:r>
            <a:r>
              <a:rPr lang="ru-RU" sz="2000" dirty="0" smtClean="0">
                <a:solidFill>
                  <a:srgbClr val="00B0F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календарный возраст в годах</a:t>
            </a:r>
            <a:endParaRPr lang="ru-RU" sz="2000" dirty="0" smtClean="0">
              <a:solidFill>
                <a:srgbClr val="00B0F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Сравнить БВ и ДБВ</a:t>
            </a:r>
            <a:endParaRPr lang="ru-RU" sz="2000" dirty="0" smtClean="0">
              <a:solidFill>
                <a:srgbClr val="00B0F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БВ-ДБВ=0, то степень постарения соответствует статистическим нормативам, если БВ-ДБВ больше 0, то степень постарения большая и следует обратить внимание на образ жизни и пройти дополнительные обследования, если БВ-ДБВ меньше 0, то степень постарения малая.</a:t>
            </a:r>
            <a:endParaRPr lang="ru-RU" sz="2000" dirty="0" smtClean="0">
              <a:solidFill>
                <a:srgbClr val="00B0F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35729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  </a:t>
            </a:r>
            <a:r>
              <a:rPr lang="ru-RU" sz="2400" dirty="0" smtClean="0">
                <a:solidFill>
                  <a:srgbClr val="00B0F0"/>
                </a:solidFill>
              </a:rPr>
              <a:t>Из десяти обследуемых , у двух человек отклонение от нормы, что говорит о нарушении образа жизни.</a:t>
            </a:r>
            <a:br>
              <a:rPr lang="ru-RU" sz="2400" dirty="0" smtClean="0">
                <a:solidFill>
                  <a:srgbClr val="00B0F0"/>
                </a:solidFill>
              </a:rPr>
            </a:br>
            <a:r>
              <a:rPr lang="ru-RU" sz="2400" dirty="0" smtClean="0">
                <a:solidFill>
                  <a:srgbClr val="00B0F0"/>
                </a:solidFill>
              </a:rPr>
              <a:t>   У троих человек степень старения статистической норме.</a:t>
            </a:r>
            <a:br>
              <a:rPr lang="ru-RU" sz="2400" dirty="0" smtClean="0">
                <a:solidFill>
                  <a:srgbClr val="00B0F0"/>
                </a:solidFill>
              </a:rPr>
            </a:br>
            <a:r>
              <a:rPr lang="ru-RU" sz="2400" dirty="0" smtClean="0">
                <a:solidFill>
                  <a:srgbClr val="00B0F0"/>
                </a:solidFill>
              </a:rPr>
              <a:t>    У пяти  обследуемых- низкий уровень старения</a:t>
            </a:r>
            <a:br>
              <a:rPr lang="ru-RU" sz="2400" dirty="0" smtClean="0">
                <a:solidFill>
                  <a:srgbClr val="00B0F0"/>
                </a:solidFill>
              </a:rPr>
            </a:br>
            <a:endParaRPr lang="ru-RU" sz="2400" dirty="0">
              <a:solidFill>
                <a:srgbClr val="00B0F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000100" y="2500306"/>
          <a:ext cx="6929486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285720" y="2571744"/>
          <a:ext cx="8043893" cy="3752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928670"/>
            <a:ext cx="77153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 – это не только отсутствие психических и физических дефектов, а также полное физическое, душевное и социальное благополучие.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72518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Факторы, влияющие на здоровье человека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514352"/>
            <a:ext cx="7243786" cy="842946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Проект «Валеологический практикум»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42910" y="1643050"/>
            <a:ext cx="4143404" cy="4572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70C0"/>
                </a:solidFill>
              </a:rPr>
              <a:t>Цель данного проекта</a:t>
            </a:r>
            <a:r>
              <a:rPr lang="ru-RU" sz="1800" dirty="0" smtClean="0">
                <a:solidFill>
                  <a:srgbClr val="00B0F0"/>
                </a:solidFill>
              </a:rPr>
              <a:t>: обучить методам оценки различных компонентов здоровья человека и мотивировать на ценностное и научное  отношение к собственному здоровью.</a:t>
            </a:r>
            <a:endParaRPr lang="ru-RU" sz="1800" smtClean="0">
              <a:solidFill>
                <a:srgbClr val="00B0F0"/>
              </a:solidFill>
            </a:endParaRPr>
          </a:p>
          <a:p>
            <a:endParaRPr lang="ru-RU" sz="1800" dirty="0" smtClean="0">
              <a:solidFill>
                <a:srgbClr val="00B0F0"/>
              </a:solidFill>
            </a:endParaRPr>
          </a:p>
          <a:p>
            <a:r>
              <a:rPr lang="ru-RU" sz="1800" dirty="0" smtClean="0">
                <a:solidFill>
                  <a:srgbClr val="0070C0"/>
                </a:solidFill>
              </a:rPr>
              <a:t>Работа № 1 </a:t>
            </a:r>
            <a:r>
              <a:rPr lang="ru-RU" sz="1800" dirty="0" smtClean="0"/>
              <a:t>«Оценка общего здоровья человека методом анкетирования»</a:t>
            </a:r>
          </a:p>
          <a:p>
            <a:endParaRPr lang="ru-RU" sz="1800" dirty="0" smtClean="0"/>
          </a:p>
          <a:p>
            <a:r>
              <a:rPr lang="ru-RU" sz="1800" dirty="0" smtClean="0">
                <a:solidFill>
                  <a:srgbClr val="0070C0"/>
                </a:solidFill>
              </a:rPr>
              <a:t>Работа № 2 </a:t>
            </a:r>
            <a:r>
              <a:rPr lang="ru-RU" sz="1800" dirty="0" smtClean="0"/>
              <a:t>«Расчетный метод описания здоровья человека. Определение биологического возраста по методу Войтенко»</a:t>
            </a:r>
          </a:p>
        </p:txBody>
      </p:sp>
      <p:pic>
        <p:nvPicPr>
          <p:cNvPr id="7" name="Содержимое 6" descr="Doctor - Mouse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77481" y="1785926"/>
            <a:ext cx="3052170" cy="4069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107950" y="0"/>
            <a:ext cx="8785225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0070C0"/>
                </a:solidFill>
                <a:latin typeface="Comic Sans MS" pitchFamily="66" charset="0"/>
              </a:rPr>
              <a:t>Оценка общего здоровья человека методом анкетирования</a:t>
            </a:r>
            <a:endParaRPr lang="ru-RU" sz="4800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sz="3200" i="1" dirty="0" smtClean="0"/>
              <a:t>Количественная </a:t>
            </a:r>
            <a:r>
              <a:rPr lang="ru-RU" sz="3200" i="1" dirty="0"/>
              <a:t>оценка уровня здоровья (психического и соматического), опирающаяся на экспресс-анкетирование, позволяет выявить людей группы риска, осуществлять мониторинг уровня здоровья, дает основания для направления человека к специалистам с целью углубленной диагностики.</a:t>
            </a:r>
            <a:endParaRPr lang="ru-RU" sz="3200" i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530225"/>
            <a:ext cx="8786812" cy="4516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общего здоровья человека выделяет синдромы</a:t>
            </a: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15000"/>
              </a:lnSpc>
              <a:buFont typeface="Calibri" pitchFamily="34" charset="0"/>
              <a:buAutoNum type="arabicParenR"/>
              <a:defRPr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Астенический;</a:t>
            </a:r>
            <a:endParaRPr lang="ru-RU" sz="2400" b="1" i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buFont typeface="Calibri" pitchFamily="34" charset="0"/>
              <a:buAutoNum type="arabicParenR"/>
              <a:defRPr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Невротический;</a:t>
            </a:r>
            <a:endParaRPr lang="ru-RU" sz="2400" b="1" i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buFont typeface="Calibri" pitchFamily="34" charset="0"/>
              <a:buAutoNum type="arabicParenR"/>
              <a:defRPr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Истероподобный;</a:t>
            </a:r>
            <a:endParaRPr lang="ru-RU" sz="2400" b="1" i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buFont typeface="Calibri" pitchFamily="34" charset="0"/>
              <a:buAutoNum type="arabicParenR"/>
              <a:defRPr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Психастенический;</a:t>
            </a:r>
            <a:endParaRPr lang="ru-RU" sz="2400" b="1" i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buFont typeface="Calibri" pitchFamily="34" charset="0"/>
              <a:buAutoNum type="arabicParenR"/>
              <a:defRPr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Патохарактерологический;</a:t>
            </a:r>
            <a:endParaRPr lang="ru-RU" sz="2400" b="1" i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buFont typeface="Calibri" pitchFamily="34" charset="0"/>
              <a:buAutoNum type="arabicParenR"/>
              <a:defRPr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Церебростенический;</a:t>
            </a:r>
            <a:endParaRPr lang="ru-RU" sz="2400" b="1" i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cs typeface="Times New Roman" pitchFamily="18" charset="0"/>
            </a:endParaRP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452938" y="1785938"/>
            <a:ext cx="4691062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7) ЛОР;</a:t>
            </a:r>
            <a:endParaRPr lang="ru-RU" sz="2400" b="1" i="1">
              <a:solidFill>
                <a:srgbClr val="00B050"/>
              </a:solidFill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8) ЖКТ;</a:t>
            </a:r>
            <a:endParaRPr lang="ru-RU" sz="2400" b="1" i="1">
              <a:solidFill>
                <a:srgbClr val="00B050"/>
              </a:solidFill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9) Сердечно-сосудистый;</a:t>
            </a:r>
            <a:endParaRPr lang="ru-RU" sz="2400" b="1" i="1">
              <a:solidFill>
                <a:srgbClr val="00B050"/>
              </a:solidFill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10) Анемический;</a:t>
            </a:r>
            <a:endParaRPr lang="ru-RU" sz="2400" b="1" i="1">
              <a:solidFill>
                <a:srgbClr val="00B050"/>
              </a:solidFill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11) Аллергический;</a:t>
            </a:r>
            <a:endParaRPr lang="ru-RU" sz="2400" b="1" i="1">
              <a:solidFill>
                <a:srgbClr val="00B050"/>
              </a:solidFill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12) Вегето-сосудистой дистонии</a:t>
            </a: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95513" y="5084763"/>
          <a:ext cx="3668712" cy="158432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779116"/>
                <a:gridCol w="1889596"/>
              </a:tblGrid>
              <a:tr h="264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Сумма баллов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Уровень здоровья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</a:tr>
              <a:tr h="264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0 до 12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высокий – 1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</a:tr>
              <a:tr h="264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13 до 24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выше среднего – 2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</a:tr>
              <a:tr h="264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 25 до 36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средний – 3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</a:tr>
              <a:tr h="264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37 до 48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ниже среднего – 4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</a:tr>
              <a:tr h="264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49 до 60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низкий – 5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</a:tr>
            </a:tbl>
          </a:graphicData>
        </a:graphic>
      </p:graphicFrame>
      <p:sp>
        <p:nvSpPr>
          <p:cNvPr id="2073" name="Rectangle 4"/>
          <p:cNvSpPr>
            <a:spLocks noChangeArrowheads="1"/>
          </p:cNvSpPr>
          <p:nvPr/>
        </p:nvSpPr>
        <p:spPr bwMode="auto">
          <a:xfrm>
            <a:off x="0" y="9525"/>
            <a:ext cx="914400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Оценка общего здоровья человека методом анкетирования</a:t>
            </a:r>
            <a:endParaRPr lang="ru-RU" sz="1600" i="1" dirty="0">
              <a:latin typeface="Arial" charset="0"/>
            </a:endParaRPr>
          </a:p>
          <a:p>
            <a:pPr eaLnBrk="0" hangingPunct="0">
              <a:defRPr/>
            </a:pPr>
            <a:r>
              <a:rPr lang="ru-RU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работы: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оценить уровень психического и соматического здоровья на основе субъективного метода экспресс-анкетирования, научиться проводить анализ полученных результатов, получить заключение о наличии и выраженности у обследуемого определенных синдромов.</a:t>
            </a:r>
            <a:endParaRPr lang="ru-RU" sz="1600" i="1" dirty="0">
              <a:latin typeface="Arial" charset="0"/>
            </a:endParaRPr>
          </a:p>
          <a:p>
            <a:pPr eaLnBrk="0" hangingPunct="0">
              <a:defRPr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Оборудование: анкета, инструкция по заполнению анкеты, бланк для анализа результатов.</a:t>
            </a:r>
            <a:endParaRPr lang="ru-RU" sz="1600" i="1" dirty="0">
              <a:latin typeface="Arial" charset="0"/>
            </a:endParaRPr>
          </a:p>
          <a:p>
            <a:pPr algn="ctr" eaLnBrk="0" hangingPunct="0">
              <a:defRPr/>
            </a:pPr>
            <a:r>
              <a:rPr lang="ru-RU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Ход работы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i="1" dirty="0">
              <a:solidFill>
                <a:srgbClr val="0070C0"/>
              </a:solidFill>
              <a:latin typeface="Arial" charset="0"/>
            </a:endParaRP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Ознакомить обследуемого с принципом заполнения анкеты и вопросами анкеты</a:t>
            </a:r>
            <a:endParaRPr lang="ru-RU" sz="1600" i="1" dirty="0">
              <a:latin typeface="Arial" charset="0"/>
            </a:endParaRP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Ознакомить обследуемого с инструкцией по заполнению анкеты</a:t>
            </a:r>
            <a:endParaRPr lang="ru-RU" sz="1600" i="1" dirty="0">
              <a:latin typeface="Arial" charset="0"/>
            </a:endParaRP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Заполнение анкеты</a:t>
            </a:r>
            <a:endParaRPr lang="ru-RU" sz="1600" i="1" dirty="0">
              <a:latin typeface="Arial" charset="0"/>
            </a:endParaRP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Анализ результатов.</a:t>
            </a:r>
            <a:endParaRPr lang="ru-RU" sz="1600" i="1" dirty="0">
              <a:latin typeface="Arial" charset="0"/>
            </a:endParaRP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Ознакомление испытуемого с заключением.</a:t>
            </a:r>
            <a:endParaRPr lang="ru-RU" sz="1600" i="1" dirty="0">
              <a:latin typeface="Arial" charset="0"/>
            </a:endParaRPr>
          </a:p>
          <a:p>
            <a:pPr algn="ctr" eaLnBrk="0" hangingPunct="0">
              <a:defRPr/>
            </a:pPr>
            <a:r>
              <a:rPr lang="ru-RU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результатов</a:t>
            </a:r>
            <a:endParaRPr lang="ru-RU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Выведение интегрального коэффициента.</a:t>
            </a:r>
            <a:endParaRPr lang="ru-RU" sz="1600" i="1" dirty="0">
              <a:latin typeface="Arial" charset="0"/>
            </a:endParaRPr>
          </a:p>
          <a:p>
            <a:pPr marL="342900" indent="-342900" eaLnBrk="0" hangingPunct="0">
              <a:defRPr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Необходимо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по каждому синдромы вывести сумму баллов по частоте и силе выраженности симптомов </a:t>
            </a:r>
            <a:r>
              <a:rPr lang="ru-RU" sz="1600" i="1" dirty="0">
                <a:cs typeface="Times New Roman" pitchFamily="18" charset="0"/>
              </a:rPr>
              <a:t>–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это показатель болезненности.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Он является основным показателем степени неблагополучия в том или ином синдроме, а следовательно,  и уровня здоровья.</a:t>
            </a:r>
            <a:endParaRPr lang="ru-RU" sz="1600" i="1" dirty="0">
              <a:latin typeface="Arial" charset="0"/>
            </a:endParaRPr>
          </a:p>
          <a:p>
            <a:pPr marL="342900" indent="-342900" eaLnBrk="0" hangingPunct="0">
              <a:defRPr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2. Определение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уровня здоровья по каждому из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синдромов</a:t>
            </a:r>
            <a:endParaRPr lang="ru-RU" sz="1600" i="1" dirty="0">
              <a:latin typeface="Arial" charset="0"/>
              <a:cs typeface="Times New Roman" pitchFamily="18" charset="0"/>
            </a:endParaRPr>
          </a:p>
          <a:p>
            <a:pPr marL="342900" indent="-342900" eaLnBrk="0" hangingPunct="0">
              <a:defRPr/>
            </a:pPr>
            <a:r>
              <a:rPr lang="ru-RU" sz="1600" i="1" dirty="0" smtClean="0">
                <a:latin typeface="Arial" charset="0"/>
                <a:cs typeface="Times New Roman" pitchFamily="18" charset="0"/>
              </a:rPr>
              <a:t>3.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уровень здоровья в соответствии с табличными данными</a:t>
            </a:r>
            <a:endParaRPr lang="ru-RU" sz="1600" i="1" dirty="0">
              <a:latin typeface="Arial" charset="0"/>
            </a:endParaRPr>
          </a:p>
          <a:p>
            <a:pPr marL="342900" indent="-342900" eaLnBrk="0" hangingPunct="0">
              <a:defRPr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4. Построить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график профиля здоровья.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По оси ординат расположить уровни здоровья (1-5), по оси абсцисс указать синдромы.</a:t>
            </a:r>
            <a:endParaRPr lang="ru-RU" sz="1600" i="1" dirty="0">
              <a:latin typeface="Arial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Диаграмма 1"/>
          <p:cNvGraphicFramePr>
            <a:graphicFrameLocks/>
          </p:cNvGraphicFramePr>
          <p:nvPr/>
        </p:nvGraphicFramePr>
        <p:xfrm>
          <a:off x="142844" y="1285860"/>
          <a:ext cx="8929718" cy="4357718"/>
        </p:xfrm>
        <a:graphic>
          <a:graphicData uri="http://schemas.openxmlformats.org/presentationml/2006/ole">
            <p:oleObj spid="_x0000_s1026" name="Worksheet" r:id="rId3" imgW="5476933" imgH="1838267" progId="Excel.Sheet.8">
              <p:embed/>
            </p:oleObj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191</TotalTime>
  <Words>1050</Words>
  <Application>Microsoft Office PowerPoint</Application>
  <PresentationFormat>Экран (4:3)</PresentationFormat>
  <Paragraphs>231</Paragraphs>
  <Slides>25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Поток</vt:lpstr>
      <vt:lpstr>Эркер</vt:lpstr>
      <vt:lpstr>Лист Microsoft Office Excel 97-2003</vt:lpstr>
      <vt:lpstr>Диаграмма Microsoft Office Excel</vt:lpstr>
      <vt:lpstr>Проект:  «Валеологический практикум»</vt:lpstr>
      <vt:lpstr>Валеология – наука о формировании, развитии и сохранении здоровья индивида. И.И.Брехман</vt:lpstr>
      <vt:lpstr>     </vt:lpstr>
      <vt:lpstr>Факторы, влияющие на здоровье человека</vt:lpstr>
      <vt:lpstr>Проект «Валеологический практикум»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Тест дифференциальной самооценки функционального состояния – опросника САН</vt:lpstr>
      <vt:lpstr>Опросник САН</vt:lpstr>
      <vt:lpstr>Подсчет результатов, вывод</vt:lpstr>
      <vt:lpstr>   Расчётный  метод интегрального описания здоровья                                                              человека         Определение биологического возраста по методу Войтенко</vt:lpstr>
      <vt:lpstr>          В качестве общей оценки здоровья человека используют такое  понятие, как «биологический возраст».  В традиционном понимании биологический возраст (БВ) отражает рост, развитие, созревание, старение организма. Расчетные методы определения биологического  возраста базируются на статистическом анализе некоторых нормативных параметров, связанных с развитием – старением организма.          Биологический возраст определяется совокупностью обменных, структурных, функциональных, регуляторных особенностей и приспособительных возможностей организма.          Для растущего организма значительное опережение и отставание биологического возраста по отношению к календарному – признак снижения уровня здоровья и служит основанием для более глубокого обследования состояния человека в специализированном  медицинском учреждении. </vt:lpstr>
      <vt:lpstr>Ход работы </vt:lpstr>
      <vt:lpstr>  Проведение расчетов, анализ результатов 1. Проводим расчет биологического возраста (БВ) Для мужчин: БВ = 27 + 0,22хАДС – 0,15хЗДВ + СОЗ – 0,15хСБ Для женщин: БВ = - 1,46 + 0,22хАДП + 0,25хМТ + 0,7хСОЗ – 0,14хСБ</vt:lpstr>
      <vt:lpstr>   Из десяти обследуемых , у двух человек отклонение от нормы, что говорит о нарушении образа жизни.    У троих человек степень старения статистической норме.     У пяти  обследуемых- низкий уровень старения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 «Валеологический практикум»</dc:title>
  <dc:creator>Андрей</dc:creator>
  <cp:lastModifiedBy>Кабинет Биологии</cp:lastModifiedBy>
  <cp:revision>13</cp:revision>
  <dcterms:created xsi:type="dcterms:W3CDTF">2011-03-13T09:05:22Z</dcterms:created>
  <dcterms:modified xsi:type="dcterms:W3CDTF">2011-03-16T07:51:23Z</dcterms:modified>
</cp:coreProperties>
</file>