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70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FFFF"/>
    <a:srgbClr val="66CCFF"/>
    <a:srgbClr val="00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8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6F42A-8E78-4787-9E3D-0095792FFFD7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8E90F-EB16-453D-B89C-BFE3C2D65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CF5A-9D6C-45C7-8D77-4F4D88D2E558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D0C6-78BA-4610-A87D-E3F545284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CF5A-9D6C-45C7-8D77-4F4D88D2E558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D0C6-78BA-4610-A87D-E3F545284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CF5A-9D6C-45C7-8D77-4F4D88D2E558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D0C6-78BA-4610-A87D-E3F545284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CF5A-9D6C-45C7-8D77-4F4D88D2E558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D0C6-78BA-4610-A87D-E3F545284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CF5A-9D6C-45C7-8D77-4F4D88D2E558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D0C6-78BA-4610-A87D-E3F545284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CF5A-9D6C-45C7-8D77-4F4D88D2E558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D0C6-78BA-4610-A87D-E3F545284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CF5A-9D6C-45C7-8D77-4F4D88D2E558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D0C6-78BA-4610-A87D-E3F545284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CF5A-9D6C-45C7-8D77-4F4D88D2E558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D0C6-78BA-4610-A87D-E3F545284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CF5A-9D6C-45C7-8D77-4F4D88D2E558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D0C6-78BA-4610-A87D-E3F545284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CF5A-9D6C-45C7-8D77-4F4D88D2E558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D0C6-78BA-4610-A87D-E3F545284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CF5A-9D6C-45C7-8D77-4F4D88D2E558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D0C6-78BA-4610-A87D-E3F545284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DCF5A-9D6C-45C7-8D77-4F4D88D2E558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6D0C6-78BA-4610-A87D-E3F545284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lomonosove.chat.ru/files/deyatAN.html" TargetMode="External"/><Relationship Id="rId2" Type="http://schemas.openxmlformats.org/officeDocument/2006/relationships/hyperlink" Target="http://lomonosovsvd.narod.ru/himia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hrono.ru/biograf/bio_l/lomonosov_mv.php" TargetMode="External"/><Relationship Id="rId4" Type="http://schemas.openxmlformats.org/officeDocument/2006/relationships/hyperlink" Target="http://ru.wikipedia.org/wik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Picture 2" descr="C:\Users\Admin\Desktop\Lomonosov_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14554"/>
            <a:ext cx="3810000" cy="414340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42976" y="714356"/>
            <a:ext cx="70009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 smtClean="0">
                <a:solidFill>
                  <a:schemeClr val="accent4">
                    <a:lumMod val="75000"/>
                  </a:schemeClr>
                </a:solidFill>
              </a:rPr>
              <a:t>Гений земли Русской</a:t>
            </a:r>
            <a:endParaRPr lang="ru-RU" sz="6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8BDF-8236-4278-979D-0B363EDE33FF}" type="datetime1">
              <a:rPr lang="ru-RU" smtClean="0"/>
              <a:pPr/>
              <a:t>31.03.2013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714489"/>
            <a:ext cx="7286676" cy="40719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2910" y="285728"/>
            <a:ext cx="7715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Возрождение в России искусства мозаики и изготовления смальты для нее</a:t>
            </a:r>
            <a:r>
              <a:rPr lang="ru-RU" sz="2400" b="1" dirty="0" smtClean="0">
                <a:solidFill>
                  <a:srgbClr val="C00000"/>
                </a:solidFill>
              </a:rPr>
              <a:t>.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929330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Ломоносов демонстрирует Екатерине II мозаику собственного изготовления.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50DB-8B5B-4511-AA34-05B0E2AD9530}" type="datetime1">
              <a:rPr lang="ru-RU" smtClean="0"/>
              <a:pPr/>
              <a:t>31.03.2013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28604"/>
            <a:ext cx="3143272" cy="3714776"/>
          </a:xfrm>
          <a:prstGeom prst="rect">
            <a:avLst/>
          </a:prstGeom>
        </p:spPr>
      </p:pic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1643050"/>
            <a:ext cx="4857784" cy="39290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348" y="4500570"/>
            <a:ext cx="2958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Портрет Петра | 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6446" y="5715016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Полтавская баталия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1934" y="571480"/>
            <a:ext cx="5072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Мозаика М.В.Ломоносова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E566-576E-4EEE-B411-9628DBC3A548}" type="datetime1">
              <a:rPr lang="ru-RU" smtClean="0"/>
              <a:pPr/>
              <a:t>31.03.2013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421484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Заботясь о распространении просвещения в России, Ломоносов настаивал на создании русского университета европейского типа, доступного всем слоям населения. Его хлопоты увенчались успехом в 1755 - по его проекту был создан университет в Москве, носящий ныне имя М.Ломоносова. 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1285860"/>
            <a:ext cx="4714876" cy="4429131"/>
          </a:xfrm>
          <a:prstGeom prst="rect">
            <a:avLst/>
          </a:prstGeom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EB3A-0C05-444A-9490-5F913D834505}" type="datetime1">
              <a:rPr lang="ru-RU" smtClean="0"/>
              <a:pPr/>
              <a:t>31.03.2013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785926"/>
            <a:ext cx="62865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>
                <a:hlinkClick r:id="rId2"/>
              </a:rPr>
              <a:t>http://lomonosovsvd.narod.ru/himia.htm</a:t>
            </a:r>
            <a:r>
              <a:rPr lang="ru-RU" sz="2800" u="sng" dirty="0" smtClean="0"/>
              <a:t> </a:t>
            </a:r>
            <a:endParaRPr lang="ru-RU" sz="2800" dirty="0" smtClean="0"/>
          </a:p>
          <a:p>
            <a:r>
              <a:rPr lang="ru-RU" sz="2800" u="sng" dirty="0" smtClean="0">
                <a:hlinkClick r:id="rId3"/>
              </a:rPr>
              <a:t>http://olomonosove.chat.ru/files/deyatAN.html</a:t>
            </a:r>
            <a:r>
              <a:rPr lang="ru-RU" sz="2800" u="sng" dirty="0" smtClean="0"/>
              <a:t> </a:t>
            </a:r>
            <a:endParaRPr lang="ru-RU" sz="2800" dirty="0" smtClean="0"/>
          </a:p>
          <a:p>
            <a:r>
              <a:rPr lang="ru-RU" sz="2800" u="sng" dirty="0" smtClean="0">
                <a:hlinkClick r:id="rId4"/>
              </a:rPr>
              <a:t>http://ru.wikipedia.org/wiki</a:t>
            </a:r>
            <a:r>
              <a:rPr lang="ru-RU" sz="2800" u="sng" dirty="0" smtClean="0"/>
              <a:t> </a:t>
            </a:r>
            <a:endParaRPr lang="ru-RU" sz="2800" dirty="0" smtClean="0"/>
          </a:p>
          <a:p>
            <a:r>
              <a:rPr lang="ru-RU" sz="2800" u="sng" dirty="0" smtClean="0">
                <a:hlinkClick r:id="rId5"/>
              </a:rPr>
              <a:t>http://www.hrono.ru/biograf/bio_l/lomonosov_mv.php</a:t>
            </a:r>
            <a:r>
              <a:rPr lang="ru-RU" sz="2800" u="sng" dirty="0" smtClean="0"/>
              <a:t> </a:t>
            </a:r>
            <a:endParaRPr lang="ru-RU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714744" y="642918"/>
            <a:ext cx="46553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Интернет – ресурсы:</a:t>
            </a:r>
            <a:endParaRPr lang="ru-RU" sz="400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95B8-5814-4664-B632-25A6FA3C2548}" type="datetime1">
              <a:rPr lang="ru-RU" smtClean="0"/>
              <a:pPr/>
              <a:t>31.03.2013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304800"/>
            <a:ext cx="8382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381F0-618A-4996-98EB-B237151AB770}" type="datetime1">
              <a:rPr lang="ru-RU" smtClean="0"/>
              <a:pPr/>
              <a:t>31.03.2013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5219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C00000"/>
                </a:solidFill>
              </a:rPr>
              <a:t>Михаил Васильевич Ломоносов </a:t>
            </a:r>
          </a:p>
          <a:p>
            <a:r>
              <a:rPr lang="ru-RU" b="1" dirty="0" smtClean="0"/>
              <a:t>Первый русский учёный-естествоиспытатель мирового значения</a:t>
            </a:r>
          </a:p>
          <a:p>
            <a:r>
              <a:rPr lang="ru-RU" b="1" dirty="0" smtClean="0"/>
              <a:t>Химик  </a:t>
            </a:r>
          </a:p>
          <a:p>
            <a:r>
              <a:rPr lang="ru-RU" b="1" dirty="0" smtClean="0"/>
              <a:t>Физик</a:t>
            </a:r>
          </a:p>
          <a:p>
            <a:r>
              <a:rPr lang="ru-RU" b="1" dirty="0" smtClean="0"/>
              <a:t>Астроном</a:t>
            </a:r>
          </a:p>
          <a:p>
            <a:r>
              <a:rPr lang="ru-RU" b="1" dirty="0" smtClean="0"/>
              <a:t>Приборостроитель</a:t>
            </a:r>
          </a:p>
          <a:p>
            <a:r>
              <a:rPr lang="ru-RU" b="1" dirty="0" smtClean="0"/>
              <a:t>Географ</a:t>
            </a:r>
          </a:p>
          <a:p>
            <a:r>
              <a:rPr lang="ru-RU" b="1" dirty="0" smtClean="0"/>
              <a:t>Металлург</a:t>
            </a:r>
          </a:p>
          <a:p>
            <a:r>
              <a:rPr lang="ru-RU" b="1" dirty="0" smtClean="0"/>
              <a:t>Геолог</a:t>
            </a:r>
          </a:p>
          <a:p>
            <a:r>
              <a:rPr lang="ru-RU" b="1" dirty="0" smtClean="0"/>
              <a:t>Поэт…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Рисунок 6" descr="№!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500174"/>
            <a:ext cx="3786214" cy="4429156"/>
          </a:xfrm>
          <a:prstGeom prst="rect">
            <a:avLst/>
          </a:prstGeom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BE07-FF55-430D-AEFF-4993F46F814C}" type="datetime1">
              <a:rPr lang="ru-RU" smtClean="0"/>
              <a:pPr/>
              <a:t>31.03.2013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81200" y="2133600"/>
            <a:ext cx="5113338" cy="4032250"/>
          </a:xfrm>
          <a:prstGeom prst="rect">
            <a:avLst/>
          </a:prstGeom>
          <a:noFill/>
        </p:spPr>
      </p:pic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663575" y="404813"/>
            <a:ext cx="801211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3200" b="1" dirty="0">
                <a:solidFill>
                  <a:schemeClr val="tx2"/>
                </a:solidFill>
                <a:latin typeface="+mj-lt"/>
              </a:rPr>
              <a:t>1721 – 1723г.г. Обучался «российской грамоте» у местного дьячка Семёна </a:t>
            </a:r>
            <a:r>
              <a:rPr lang="ru-RU" sz="3200" b="1" dirty="0" err="1" smtClean="0">
                <a:solidFill>
                  <a:schemeClr val="tx2"/>
                </a:solidFill>
                <a:latin typeface="+mj-lt"/>
              </a:rPr>
              <a:t>Сабельникова</a:t>
            </a:r>
            <a:endParaRPr lang="ru-RU" sz="3200" b="1" dirty="0">
              <a:solidFill>
                <a:schemeClr val="tx2"/>
              </a:solidFill>
              <a:latin typeface="+mj-lt"/>
            </a:endParaRPr>
          </a:p>
          <a:p>
            <a:pPr algn="ctr" eaLnBrk="1" hangingPunct="1"/>
            <a:endParaRPr lang="ru-RU" sz="3200" b="1" dirty="0">
              <a:solidFill>
                <a:srgbClr val="FFFF66"/>
              </a:solidFill>
              <a:latin typeface="Brush Script MT" pitchFamily="66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42F46-4E77-4F6E-94CA-82614D6F45EB}" type="datetime1">
              <a:rPr lang="ru-RU" smtClean="0"/>
              <a:pPr/>
              <a:t>31.03.2013</a:t>
            </a:fld>
            <a:endParaRPr lang="ru-RU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381000"/>
            <a:ext cx="8458200" cy="53181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hlink"/>
                </a:solidFill>
              </a:rPr>
              <a:t>  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Путь в науку</a:t>
            </a:r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67200" y="2057400"/>
            <a:ext cx="4648200" cy="28956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Декабрь 1730 года - ушел учиться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в Москву.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4036" name="Picture 4" descr="12_04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143000"/>
            <a:ext cx="3657757" cy="5029200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86116" y="6286520"/>
            <a:ext cx="2895600" cy="365125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48DC-C7CE-43CC-B8D4-42A561F92800}" type="datetime1">
              <a:rPr lang="ru-RU" smtClean="0"/>
              <a:pPr/>
              <a:t>31.03.2013</a:t>
            </a:fld>
            <a:endParaRPr lang="ru-RU"/>
          </a:p>
        </p:txBody>
      </p:sp>
    </p:spTree>
  </p:cSld>
  <p:clrMapOvr>
    <a:masterClrMapping/>
  </p:clrMapOvr>
  <p:transition spd="med" advTm="3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Ломоносов в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Москве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82588" y="1906588"/>
            <a:ext cx="8397875" cy="407035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 dirty="0"/>
              <a:t>1.   </a:t>
            </a:r>
            <a:r>
              <a:rPr lang="ru-RU" b="1" dirty="0"/>
              <a:t>Декабрь 1730 года - Ломоносов в Москве.                           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/>
              <a:t>2.  Поступление в Московскую славяно-греко-латинскую академию.  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/>
              <a:t>3.  Июль 1735 года - изучение философии.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/>
              <a:t>4.  Лучшим учеником отправлен в Петербург 8 октября 1736года.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94D9-FFC0-445E-9A3F-C3A5393C1052}" type="datetime1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Ломоносов за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границей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62000" y="1676400"/>
            <a:ext cx="8540750" cy="4422775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ru-RU" dirty="0"/>
              <a:t>1</a:t>
            </a:r>
            <a:r>
              <a:rPr lang="ru-RU" b="1" dirty="0"/>
              <a:t>.  Сентябрь 1736 года -  в Марбурге.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b="1" dirty="0"/>
              <a:t>2.  Преподаватели: профессора университета Христиан Вольф,	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b="1" dirty="0"/>
              <a:t>	Ю.Г. </a:t>
            </a:r>
            <a:r>
              <a:rPr lang="ru-RU" b="1" dirty="0" err="1"/>
              <a:t>Дуйзинг</a:t>
            </a:r>
            <a:r>
              <a:rPr lang="ru-RU" b="1" dirty="0"/>
              <a:t>.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b="1" dirty="0"/>
              <a:t>3.  Встреча с Елизаветой </a:t>
            </a:r>
            <a:r>
              <a:rPr lang="ru-RU" b="1" dirty="0" err="1"/>
              <a:t>Цильх</a:t>
            </a:r>
            <a:r>
              <a:rPr lang="ru-RU" b="1" dirty="0"/>
              <a:t>.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b="1" dirty="0"/>
              <a:t>	Женился 6 июля 1740 года.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b="1" dirty="0"/>
              <a:t>4.  Возвращение на родину.</a:t>
            </a:r>
          </a:p>
          <a:p>
            <a:pPr marL="609600" indent="-609600">
              <a:buFont typeface="Wingdings" pitchFamily="2" charset="2"/>
              <a:buNone/>
            </a:pP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0C2C-AEFD-469E-9D63-CB7CC56717CE}" type="datetime1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1928802"/>
            <a:ext cx="6215106" cy="42148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7224" y="357166"/>
            <a:ext cx="7858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Диплом профессора химии Ломоносова. 1745. М. В. Ломоносов — первый русский академик.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C781-5829-46BA-902A-B67139F5C472}" type="datetime1">
              <a:rPr lang="ru-RU" smtClean="0"/>
              <a:pPr/>
              <a:t>31.03.2013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Академик, профессор</a:t>
            </a:r>
          </a:p>
        </p:txBody>
      </p:sp>
      <p:pic>
        <p:nvPicPr>
          <p:cNvPr id="2099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2844" y="1571612"/>
            <a:ext cx="4357718" cy="4143404"/>
          </a:xfrm>
          <a:noFill/>
          <a:ln/>
        </p:spPr>
      </p:pic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4500562" y="1219200"/>
            <a:ext cx="4500594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1.Открытие первой химической</a:t>
            </a:r>
          </a:p>
          <a:p>
            <a:pPr marL="342900" indent="-342900"/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лаборатории в России  (1748год</a:t>
            </a: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).</a:t>
            </a:r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buFontTx/>
              <a:buAutoNum type="arabicPeriod" startAt="2"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Подал идею открытия </a:t>
            </a:r>
          </a:p>
          <a:p>
            <a:pPr marL="342900" indent="-342900"/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Северного  морского </a:t>
            </a: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пути.</a:t>
            </a:r>
          </a:p>
          <a:p>
            <a:pPr marL="342900" indent="-342900"/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Открытия в области в области географии, литературы, астрономии</a:t>
            </a: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buFontTx/>
              <a:buAutoNum type="arabicPeriod" startAt="4"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Основан «Курс истинной физической  химии» (1752 – 1754 гг</a:t>
            </a: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.).</a:t>
            </a:r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/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5. Проработал академиком и профессором 20 лет.</a:t>
            </a:r>
          </a:p>
          <a:p>
            <a:pPr marL="342900" indent="-342900"/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5C84-03FC-4710-94C6-424F939E6446}" type="datetime1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294</Words>
  <Application>Microsoft Office PowerPoint</Application>
  <PresentationFormat>Экран (4:3)</PresentationFormat>
  <Paragraphs>75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   Путь в науку</vt:lpstr>
      <vt:lpstr>Ломоносов в Москве</vt:lpstr>
      <vt:lpstr>Ломоносов за границей</vt:lpstr>
      <vt:lpstr>Слайд 8</vt:lpstr>
      <vt:lpstr>Академик, профессор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школа завВР</cp:lastModifiedBy>
  <cp:revision>5</cp:revision>
  <dcterms:created xsi:type="dcterms:W3CDTF">2011-11-19T11:39:16Z</dcterms:created>
  <dcterms:modified xsi:type="dcterms:W3CDTF">2013-03-31T11:46:25Z</dcterms:modified>
</cp:coreProperties>
</file>