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mirknig.com/uploads/posts/2012-12/1354767854_bitva-pod-kurskom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knig.com/2012/12/13/bitva-pod-kurskom-ot-oborony-k-nastupleniyu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mirknig.com/2010/12/10/vstrecha-s-kurskom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mirknig.com/2012/09/25/kurskaya-bitva-oborona-planirovanie-i-podgotovka-operacii-citadel-194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knig.com/2011/08/28/kurskaya-bitva.html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mirknig.com/2013/01/28/tayny-vtoroy-mirovoy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ilitaryexp.com/battle/03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militaryexp.com/battle/03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«Книги посвящённые курской битве»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2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«Битва под Курском» </a:t>
            </a:r>
            <a:r>
              <a:rPr lang="ru-RU" sz="1400" b="0" dirty="0" smtClean="0">
                <a:effectLst/>
              </a:rPr>
              <a:t>автор Гончаров В.,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«Встреча с Курском» </a:t>
            </a:r>
            <a:r>
              <a:rPr lang="ru-RU" sz="1400" b="0" dirty="0" smtClean="0">
                <a:effectLst/>
              </a:rPr>
              <a:t>автор Левченко В., Грива Т.,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«Битва под Курском» </a:t>
            </a:r>
            <a:r>
              <a:rPr lang="ru-RU" sz="1400" b="0" dirty="0" smtClean="0">
                <a:effectLst/>
              </a:rPr>
              <a:t>автор Ежаков В.</a:t>
            </a:r>
            <a:endParaRPr lang="ru-RU" sz="1600" dirty="0"/>
          </a:p>
        </p:txBody>
      </p:sp>
      <p:pic>
        <p:nvPicPr>
          <p:cNvPr id="4" name="Объект 3" descr="Битва под Курском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36712"/>
            <a:ext cx="1872208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Встреча с Курском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20888"/>
            <a:ext cx="1728192" cy="2376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Битва под Курском. От обороны к наступлению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1872208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23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«Тайны Второй Мировой» </a:t>
            </a:r>
            <a:r>
              <a:rPr lang="ru-RU" sz="1400" b="0" dirty="0" smtClean="0">
                <a:effectLst/>
              </a:rPr>
              <a:t>автор Соколов Б.,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«Курская Битва Оборона» </a:t>
            </a:r>
            <a:r>
              <a:rPr lang="ru-RU" sz="1400" b="0" dirty="0" smtClean="0">
                <a:effectLst/>
              </a:rPr>
              <a:t>автор БукейхаловП.,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«Курская Битва» </a:t>
            </a:r>
            <a:r>
              <a:rPr lang="ru-RU" sz="1400" b="0" dirty="0" smtClean="0">
                <a:effectLst/>
              </a:rPr>
              <a:t>автор Маркин И.</a:t>
            </a:r>
            <a:endParaRPr lang="ru-RU" sz="1600" dirty="0"/>
          </a:p>
        </p:txBody>
      </p:sp>
      <p:pic>
        <p:nvPicPr>
          <p:cNvPr id="4" name="Объект 3" descr="Курская битва. Оборона. Планирование и подготовка операции 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92696"/>
            <a:ext cx="1728192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Тайны Второй мировой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1"/>
            <a:ext cx="1800200" cy="2270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урская битва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2348881"/>
            <a:ext cx="1728191" cy="2270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69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Огненная дуга. Курская битва глазами Лубянки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7"/>
            <a:ext cx="2016224" cy="295232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«Огненная Дуга» Курская битва </a:t>
            </a:r>
            <a:r>
              <a:rPr lang="ru-RU" sz="1400" b="0" dirty="0" smtClean="0">
                <a:effectLst/>
              </a:rPr>
              <a:t>глазами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Лубянки </a:t>
            </a:r>
            <a:r>
              <a:rPr lang="ru-RU" sz="1400" b="0" dirty="0" smtClean="0">
                <a:effectLst/>
              </a:rPr>
              <a:t> автор Жадобин А., Шаркович В., Христофоров В.,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Курская Дуга» </a:t>
            </a:r>
            <a:r>
              <a:rPr lang="ru-RU" sz="1400" b="0" dirty="0" smtClean="0">
                <a:effectLst/>
              </a:rPr>
              <a:t>автор Коломиец М.,Свирин М.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http://militaryexp.com/battle/030.jpg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2232248" cy="2952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99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90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  <vt:variant>
        <vt:lpstr>Произвольные показы</vt:lpstr>
      </vt:variant>
      <vt:variant>
        <vt:i4>1</vt:i4>
      </vt:variant>
    </vt:vector>
  </HeadingPairs>
  <TitlesOfParts>
    <vt:vector size="6" baseType="lpstr">
      <vt:lpstr>Аспект</vt:lpstr>
      <vt:lpstr>«Книги посвящённые курской битве»</vt:lpstr>
      <vt:lpstr>«Битва под Курском» автор Гончаров В., «Встреча с Курском» автор Левченко В., Грива Т., «Битва под Курском» автор Ежаков В.</vt:lpstr>
      <vt:lpstr>«Тайны Второй Мировой» автор Соколов Б., «Курская Битва Оборона» автор БукейхаловП., «Курская Битва» автор Маркин И.</vt:lpstr>
      <vt:lpstr>«Огненная Дуга» Курская битва глазами Лубянки  автор Жадобин А., Шаркович В., Христофоров В., « Курская Дуга» автор Коломиец М.,Свирин М.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«Книги посвящённые курской битве»</dc:title>
  <dc:creator>Валерия</dc:creator>
  <cp:lastModifiedBy>Валерия</cp:lastModifiedBy>
  <cp:revision>6</cp:revision>
  <dcterms:created xsi:type="dcterms:W3CDTF">2013-02-06T14:10:53Z</dcterms:created>
  <dcterms:modified xsi:type="dcterms:W3CDTF">2013-02-06T16:15:59Z</dcterms:modified>
</cp:coreProperties>
</file>