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8" r:id="rId32"/>
    <p:sldId id="289" r:id="rId33"/>
    <p:sldId id="290" r:id="rId34"/>
    <p:sldId id="291" r:id="rId35"/>
    <p:sldId id="292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40" r:id="rId79"/>
    <p:sldId id="341" r:id="rId80"/>
    <p:sldId id="342" r:id="rId81"/>
    <p:sldId id="343" r:id="rId82"/>
    <p:sldId id="344" r:id="rId83"/>
    <p:sldId id="345" r:id="rId84"/>
    <p:sldId id="346" r:id="rId85"/>
    <p:sldId id="347" r:id="rId86"/>
    <p:sldId id="348" r:id="rId87"/>
    <p:sldId id="349" r:id="rId88"/>
    <p:sldId id="350" r:id="rId89"/>
    <p:sldId id="351" r:id="rId90"/>
    <p:sldId id="352" r:id="rId91"/>
    <p:sldId id="353" r:id="rId9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70" autoAdjust="0"/>
  </p:normalViewPr>
  <p:slideViewPr>
    <p:cSldViewPr>
      <p:cViewPr varScale="1">
        <p:scale>
          <a:sx n="78" d="100"/>
          <a:sy n="78" d="100"/>
        </p:scale>
        <p:origin x="-250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705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705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0CE62D-236E-4030-BA51-1892624C08AC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FA2804-947B-4507-8636-F8192E788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A480D-1F49-490D-97FF-5815FF578D67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E8235-11BB-406F-BE83-FF49FD1DC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32C7A-9508-447E-87FA-EAC75B67E426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13229-9295-422B-99D3-F21B9B500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9257D-531F-433E-82E1-1B02A9B6C49C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B11F5-9D17-43DA-8A89-66293AE35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ED45B-C76C-4A78-A5A4-37B837F4E4D7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A47D3-F3A4-4C15-A828-F7B0F1FD2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37AA8-CC54-424A-ACDA-6B9ABC76E288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9DE59-2120-4CD4-9786-DDD3D1905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20F9E-871E-4871-8551-50612B9823F5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E0058-6690-4E1D-9FB5-5CB6932FB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97837-D884-4D59-9B12-1465A36FDE64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FAD03-5159-48E1-93B2-336F051C6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5A905-9933-46CD-8B41-FD7F2E82ED56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BA944-2C01-4A98-B31F-68BE04FEF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550BE-D6D5-486C-93CB-04DC600CFCDB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547C7-8CD8-4627-8B72-0FEB0F0F7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BB13A-38D0-451C-ACD7-03B98A38C0A4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4B883-E214-43A5-BBA8-D88BE286E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5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8601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2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2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2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2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2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2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2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2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2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2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3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3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3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3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603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603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1B2C9E4-AC76-4EC5-8E1F-B889FC099B3E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8603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3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0F88C4F-1CA3-4C45-860F-FA981B26C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60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6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4" grpId="0"/>
      <p:bldP spid="86038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60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60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60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60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60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60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60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60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60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60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080;%20&#1076;&#1086;&#1082;&#1091;&#1084;&#1077;&#1085;&#1090;&#1099;\&#1052;&#1040;&#1052;&#1040;\&#1082;&#1086;&#1089;&#1084;&#1086;&#1101;&#1085;&#1077;&#1088;&#1075;&#1077;&#1090;&#1080;&#1082;&#1072;\&#1082;&#1086;&#1089;&#1084;&#1086;&#1084;&#1091;&#1079;&#1099;&#1082;&#1072;\beyond%20heaven\01%20&#1044;&#1086;&#1088;&#1086;&#1078;&#1082;&#1072;%201.wm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86;&#1080;%20&#1076;&#1086;&#1082;&#1091;&#1084;&#1077;&#1085;&#1090;&#1099;\&#1052;&#1040;&#1052;&#1040;\&#1082;&#1086;&#1089;&#1084;&#1086;&#1101;&#1085;&#1077;&#1088;&#1075;&#1077;&#1090;&#1080;&#1082;&#1072;\&#1082;&#1086;&#1089;&#1084;&#1086;&#1084;&#1091;&#1079;&#1099;&#1082;&#1072;\the%20Best\08%20&#1044;&#1086;&#1088;&#1086;&#1078;&#1082;&#1072;%208.wma" TargetMode="Externa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6.xml"/><Relationship Id="rId3" Type="http://schemas.openxmlformats.org/officeDocument/2006/relationships/slide" Target="slide18.xml"/><Relationship Id="rId7" Type="http://schemas.openxmlformats.org/officeDocument/2006/relationships/slide" Target="slide26.xml"/><Relationship Id="rId12" Type="http://schemas.openxmlformats.org/officeDocument/2006/relationships/slide" Target="slide38.xml"/><Relationship Id="rId2" Type="http://schemas.openxmlformats.org/officeDocument/2006/relationships/slide" Target="slide16.xml"/><Relationship Id="rId16" Type="http://schemas.openxmlformats.org/officeDocument/2006/relationships/slide" Target="slide4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11" Type="http://schemas.openxmlformats.org/officeDocument/2006/relationships/slide" Target="slide34.xml"/><Relationship Id="rId5" Type="http://schemas.openxmlformats.org/officeDocument/2006/relationships/slide" Target="slide22.xml"/><Relationship Id="rId15" Type="http://schemas.openxmlformats.org/officeDocument/2006/relationships/slide" Target="slide42.xml"/><Relationship Id="rId10" Type="http://schemas.openxmlformats.org/officeDocument/2006/relationships/slide" Target="slide32.xml"/><Relationship Id="rId4" Type="http://schemas.openxmlformats.org/officeDocument/2006/relationships/slide" Target="slide20.xml"/><Relationship Id="rId9" Type="http://schemas.openxmlformats.org/officeDocument/2006/relationships/slide" Target="slide30.xml"/><Relationship Id="rId14" Type="http://schemas.openxmlformats.org/officeDocument/2006/relationships/slide" Target="slide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sz="7600" dirty="0" smtClean="0">
                <a:solidFill>
                  <a:srgbClr val="CC0000"/>
                </a:solidFill>
              </a:rPr>
              <a:t>Викторина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9375"/>
            <a:ext cx="6400800" cy="1754188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 smtClean="0">
                <a:solidFill>
                  <a:srgbClr val="33CC33"/>
                </a:solidFill>
              </a:rPr>
              <a:t>Наши пернатые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 smtClean="0">
                <a:solidFill>
                  <a:srgbClr val="33CC33"/>
                </a:solidFill>
              </a:rPr>
              <a:t>друзья</a:t>
            </a:r>
          </a:p>
        </p:txBody>
      </p:sp>
      <p:pic>
        <p:nvPicPr>
          <p:cNvPr id="2052" name="01 Дорожка 1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49418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2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 showWhenStopped="0">
                <p:cTn id="26" repeatCount="5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2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428604"/>
            <a:ext cx="8229600" cy="5702321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Лебедь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2291" name="Picture 5" descr="лебедь-шипу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274763"/>
            <a:ext cx="6624637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Начальничек не велик,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А долго спать не велит.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S63020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7075" y="1338263"/>
            <a:ext cx="26098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Петух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Встали братья на ходули,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На бегу ли, на ходу ли,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Ищут корм по пути,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Им с ходулей не сойти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Аист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08 Дорожка 8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471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стерх-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714488"/>
            <a:ext cx="6481762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Турнир знатоков</a:t>
            </a:r>
          </a:p>
        </p:txBody>
      </p:sp>
      <p:graphicFrame>
        <p:nvGraphicFramePr>
          <p:cNvPr id="17452" name="Group 44"/>
          <p:cNvGraphicFramePr>
            <a:graphicFrameLocks noGrp="1"/>
          </p:cNvGraphicFramePr>
          <p:nvPr>
            <p:ph idx="4294967295"/>
          </p:nvPr>
        </p:nvGraphicFramePr>
        <p:xfrm>
          <a:off x="285750" y="1484313"/>
          <a:ext cx="8643938" cy="4486910"/>
        </p:xfrm>
        <a:graphic>
          <a:graphicData uri="http://schemas.openxmlformats.org/drawingml/2006/table">
            <a:tbl>
              <a:tblPr/>
              <a:tblGrid>
                <a:gridCol w="2714614"/>
                <a:gridCol w="1285884"/>
                <a:gridCol w="1357315"/>
                <a:gridCol w="1643062"/>
                <a:gridCol w="1643063"/>
              </a:tblGrid>
              <a:tr h="1073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Зимующие птицы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2" action="ppaction://hlinksldjump"/>
                        </a:rPr>
                        <a:t>20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3" action="ppaction://hlinksldjump"/>
                        </a:rPr>
                        <a:t>30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4" action="ppaction://hlinksldjump"/>
                        </a:rPr>
                        <a:t>40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5" action="ppaction://hlinksldjump"/>
                        </a:rPr>
                        <a:t>50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Домашние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птицы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6" action="ppaction://hlinksldjump"/>
                        </a:rPr>
                        <a:t>20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7" action="ppaction://hlinksldjump"/>
                        </a:rPr>
                        <a:t>30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8" action="ppaction://hlinksldjump"/>
                        </a:rPr>
                        <a:t>40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9" action="ppaction://hlinksldjump"/>
                        </a:rPr>
                        <a:t>50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Водопла-вающие птицы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9" action="ppaction://hlinksldjump"/>
                        </a:rPr>
                        <a:t>20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10" action="ppaction://hlinksldjump"/>
                        </a:rPr>
                        <a:t>30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11" action="ppaction://hlinksldjump"/>
                        </a:rPr>
                        <a:t>40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12" action="ppaction://hlinksldjump"/>
                        </a:rPr>
                        <a:t>50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Интересные факты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13" action="ppaction://hlinksldjump"/>
                        </a:rPr>
                        <a:t>20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12" action="ppaction://hlinksldjump"/>
                        </a:rPr>
                        <a:t>30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14" action="ppaction://hlinksldjump"/>
                        </a:rPr>
                        <a:t>40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15" action="ppaction://hlinksldjump"/>
                        </a:rPr>
                        <a:t>50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Управляющая кнопка: далее 5">
            <a:hlinkClick r:id="rId16" action="ppaction://hlinksldjump" highlightClick="1"/>
          </p:cNvPr>
          <p:cNvSpPr/>
          <p:nvPr/>
        </p:nvSpPr>
        <p:spPr>
          <a:xfrm>
            <a:off x="5724525" y="6021388"/>
            <a:ext cx="1643063" cy="5715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Зимующие птицы</a:t>
            </a:r>
            <a:endParaRPr lang="ru-RU" smtClean="0"/>
          </a:p>
          <a:p>
            <a:pPr eaLnBrk="1" hangingPunct="1">
              <a:defRPr/>
            </a:pPr>
            <a:r>
              <a:rPr lang="ru-RU" smtClean="0"/>
              <a:t>20 баллов.</a:t>
            </a:r>
          </a:p>
          <a:p>
            <a:pPr eaLnBrk="1" hangingPunct="1">
              <a:defRPr/>
            </a:pPr>
            <a:r>
              <a:rPr lang="ru-RU" smtClean="0"/>
              <a:t>Что птицам страшнее зимой: голод или холод?</a:t>
            </a:r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Ответ: Голод. Для поддержания постоянной температуры тела птицам необходимо большое количество энергии, которое они получают с пищей.</a:t>
            </a:r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6072188" y="5214938"/>
            <a:ext cx="1428750" cy="714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Зимующие птицы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30 баллов.</a:t>
            </a:r>
          </a:p>
          <a:p>
            <a:pPr eaLnBrk="1" hangingPunct="1">
              <a:defRPr/>
            </a:pPr>
            <a:r>
              <a:rPr lang="ru-RU" smtClean="0"/>
              <a:t>Где ночуют белые куропатки?</a:t>
            </a:r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Ответ: 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под снегом</a:t>
            </a:r>
          </a:p>
          <a:p>
            <a:pPr eaLnBrk="1" hangingPunct="1">
              <a:defRPr/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6072188" y="5214938"/>
            <a:ext cx="1428750" cy="714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09" name="Picture 6" descr="куропатка бел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2203450"/>
            <a:ext cx="4281487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636838"/>
            <a:ext cx="8229600" cy="36972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5400" smtClean="0">
                <a:solidFill>
                  <a:srgbClr val="33CC33"/>
                </a:solidFill>
              </a:rPr>
              <a:t>Разминка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Зимующие птицы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40 баллов.</a:t>
            </a:r>
          </a:p>
          <a:p>
            <a:pPr eaLnBrk="1" hangingPunct="1">
              <a:defRPr/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Как воробьи мороз предсказывают?</a:t>
            </a:r>
          </a:p>
          <a:p>
            <a:pPr eaLnBrk="1" hangingPunct="1">
              <a:defRPr/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Ответ: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Воробьи собирают</a:t>
            </a:r>
          </a:p>
          <a:p>
            <a:pPr eaLnBrk="1" hangingPunct="1">
              <a:defRPr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 перед морозами под крыши пух и перья.</a:t>
            </a:r>
          </a:p>
          <a:p>
            <a:pPr eaLnBrk="1" hangingPunct="1">
              <a:defRPr/>
            </a:pPr>
            <a:endParaRPr lang="ru-RU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6072188" y="5214938"/>
            <a:ext cx="1428750" cy="714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557" name="Picture 6" descr="воробь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2781300"/>
            <a:ext cx="32258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Зимующие птицы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50 баллов.</a:t>
            </a:r>
          </a:p>
          <a:p>
            <a:pPr eaLnBrk="1" hangingPunct="1">
              <a:defRPr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Какая птица выводит птенцов зимой?</a:t>
            </a:r>
          </a:p>
          <a:p>
            <a:pPr eaLnBrk="1" hangingPunct="1">
              <a:defRPr/>
            </a:pPr>
            <a:endParaRPr lang="ru-RU" dirty="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Ответ: 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Клест.</a:t>
            </a:r>
          </a:p>
          <a:p>
            <a:pPr eaLnBrk="1" hangingPunct="1">
              <a:defRPr/>
            </a:pPr>
            <a:endParaRPr lang="ru-RU" smtClean="0">
              <a:ea typeface="Calibri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6072188" y="5214938"/>
            <a:ext cx="1428750" cy="714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605" name="Picture 6" descr="клест-елов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349500"/>
            <a:ext cx="4137025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cs typeface="Times New Roman" pitchFamily="18" charset="0"/>
              </a:rPr>
              <a:t>Домашние птицы</a:t>
            </a:r>
            <a:endParaRPr lang="ru-RU" smtClean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 баллов.</a:t>
            </a:r>
          </a:p>
          <a:p>
            <a:pPr eaLnBrk="1" hangingPunct="1">
              <a:defRPr/>
            </a:pPr>
            <a:r>
              <a:rPr lang="ru-RU" smtClean="0">
                <a:cs typeface="Times New Roman" pitchFamily="18" charset="0"/>
              </a:rPr>
              <a:t>Каких птиц на земле больше всего</a:t>
            </a:r>
            <a:r>
              <a:rPr lang="ru-RU" smtClean="0">
                <a:latin typeface="Calibri" pitchFamily="34" charset="0"/>
              </a:rPr>
              <a:t>?</a:t>
            </a:r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Ответ: 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Кур.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6072188" y="5214938"/>
            <a:ext cx="1428750" cy="714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7653" name="Picture 7" descr="S63020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475"/>
            <a:ext cx="5580063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Домашние птицы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30 баллов.</a:t>
            </a:r>
          </a:p>
          <a:p>
            <a:pPr eaLnBrk="1" hangingPunct="1">
              <a:defRPr/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Какая птица начинает день и о холоде возвещает?</a:t>
            </a:r>
          </a:p>
          <a:p>
            <a:pPr eaLnBrk="1" hangingPunct="1">
              <a:defRPr/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Ответ: 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ПЕТУХ</a:t>
            </a:r>
          </a:p>
          <a:p>
            <a:pPr eaLnBrk="1" hangingPunct="1">
              <a:defRPr/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6072188" y="5214938"/>
            <a:ext cx="1428750" cy="714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9701" name="Picture 7" descr="S63020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2205038"/>
            <a:ext cx="26098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Домашние птицы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40 баллов.</a:t>
            </a:r>
          </a:p>
          <a:p>
            <a:pPr eaLnBrk="1" hangingPunct="1">
              <a:defRPr/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Кого цыпленок считает своей матерью?</a:t>
            </a:r>
          </a:p>
          <a:p>
            <a:pPr eaLnBrk="1" hangingPunct="1">
              <a:defRPr/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Ответ: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Того, кого первым увидит.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6072188" y="5214938"/>
            <a:ext cx="1428750" cy="714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347925"/>
            <a:ext cx="5151437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На ветвях, украшенных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Снежной бахромой,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Яблоки румяные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Выросли зимой.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cs typeface="Times New Roman" pitchFamily="18" charset="0"/>
              </a:rPr>
              <a:t>Водоплавающие птицы</a:t>
            </a:r>
            <a:r>
              <a:rPr lang="ru-RU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 баллов.</a:t>
            </a:r>
            <a:endParaRPr lang="ru-RU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mtClean="0">
                <a:cs typeface="Times New Roman" pitchFamily="18" charset="0"/>
              </a:rPr>
              <a:t>Какие птицы еду себе добывают, ныряя в воду</a:t>
            </a:r>
            <a:r>
              <a:rPr lang="ru-RU" smtClean="0">
                <a:latin typeface="Calibri" pitchFamily="34" charset="0"/>
              </a:rPr>
              <a:t>?</a:t>
            </a:r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Ответ: 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Утки, чайки, гуси</a:t>
            </a:r>
          </a:p>
          <a:p>
            <a:pPr eaLnBrk="1" hangingPunct="1">
              <a:defRPr/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6072188" y="5214938"/>
            <a:ext cx="1428750" cy="714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5845" name="Picture 6" descr="чай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781300"/>
            <a:ext cx="3022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7" descr="утка сер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133600"/>
            <a:ext cx="381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Водоплавающие птицы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30 баллов.</a:t>
            </a:r>
            <a:endParaRPr lang="ru-RU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Какая утка сама себя называет</a:t>
            </a: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eaLnBrk="1" hangingPunct="1">
              <a:defRPr/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313" y="357188"/>
            <a:ext cx="8572500" cy="5768975"/>
          </a:xfrm>
        </p:spPr>
        <p:txBody>
          <a:bodyPr/>
          <a:lstStyle/>
          <a:p>
            <a:pPr eaLnBrk="1" hangingPunct="1">
              <a:defRPr/>
            </a:pPr>
            <a:endParaRPr lang="ru-RU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ru-RU" smtClean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Ответ:</a:t>
            </a:r>
            <a:r>
              <a:rPr lang="ru-RU" smtClean="0">
                <a:cs typeface="Times New Roman" pitchFamily="18" charset="0"/>
              </a:rPr>
              <a:t> утка-кряква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6715125" y="5715000"/>
            <a:ext cx="1428750" cy="714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893" name="Picture 6" descr="кряк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2565400"/>
            <a:ext cx="3810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Водоплавающие птицы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40 баллов.</a:t>
            </a:r>
            <a:endParaRPr lang="ru-RU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Может ли утка питаться лягушками?</a:t>
            </a:r>
          </a:p>
          <a:p>
            <a:pPr eaLnBrk="1" hangingPunct="1">
              <a:defRPr/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Ответ: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Нет, она питается, процеживая ил</a:t>
            </a:r>
          </a:p>
          <a:p>
            <a:pPr eaLnBrk="1" hangingPunct="1">
              <a:defRPr/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endParaRPr lang="ru-RU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6715125" y="5786438"/>
            <a:ext cx="1428750" cy="714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9941" name="Picture 6" descr="утка сер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068638"/>
            <a:ext cx="381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cs typeface="Times New Roman" pitchFamily="18" charset="0"/>
              </a:rPr>
              <a:t>Интересные факты</a:t>
            </a:r>
            <a:r>
              <a:rPr lang="ru-RU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 баллов.</a:t>
            </a:r>
            <a:endParaRPr lang="ru-RU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mtClean="0">
                <a:cs typeface="Times New Roman" pitchFamily="18" charset="0"/>
              </a:rPr>
              <a:t>Лапки олушей синеют от холода</a:t>
            </a:r>
            <a:r>
              <a:rPr lang="ru-RU" smtClean="0">
                <a:latin typeface="Calibri" pitchFamily="34" charset="0"/>
              </a:rPr>
              <a:t>?</a:t>
            </a:r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Ответ: 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Нет, у олушей действительно лапки синего цвета, но это не связано с низкой температурой</a:t>
            </a: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6072188" y="5214938"/>
            <a:ext cx="1428750" cy="714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4037" name="Picture 6" descr="олуш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3282950"/>
            <a:ext cx="28082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Интересные факты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30 баллов.</a:t>
            </a: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Какая птица кричит, как кошка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eaLnBrk="1" hangingPunct="1">
              <a:defRPr/>
            </a:pPr>
            <a:endParaRPr lang="ru-RU" dirty="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Ответ. 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Иволга</a:t>
            </a: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mtClean="0">
              <a:ea typeface="Calibri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mtClean="0">
              <a:ea typeface="Calibri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6072188" y="5214938"/>
            <a:ext cx="1428750" cy="714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6085" name="Picture 6" descr="ивол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2374900"/>
            <a:ext cx="2879725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497013"/>
            <a:ext cx="4392613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Интересные факты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40 баллов.</a:t>
            </a:r>
            <a:endParaRPr lang="ru-RU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Какая птица не имеет крыльев?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0525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Ответ: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КИВИ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6072188" y="5214938"/>
            <a:ext cx="1428750" cy="714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8132" name="Picture 6" descr="кив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2095500"/>
            <a:ext cx="2881313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Интересные факты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50 баллов.</a:t>
            </a:r>
            <a:endParaRPr lang="ru-RU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Какая птица возит свое гнездо и птенцов на себе?</a:t>
            </a:r>
          </a:p>
          <a:p>
            <a:pPr eaLnBrk="1" hangingPunct="1">
              <a:defRPr/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Ответ: 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Чомга</a:t>
            </a:r>
          </a:p>
          <a:p>
            <a:pPr eaLnBrk="1" hangingPunct="1">
              <a:defRPr/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6084888" y="5229225"/>
            <a:ext cx="1428750" cy="714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0181" name="Picture 6" descr="чом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268413"/>
            <a:ext cx="3386138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Игра вопрос-ответ</a:t>
            </a:r>
            <a:br>
              <a:rPr lang="ru-RU" sz="4000" dirty="0" smtClean="0"/>
            </a:br>
            <a:endParaRPr lang="ru-RU" sz="4000" dirty="0" smtClean="0">
              <a:solidFill>
                <a:srgbClr val="CC0000"/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У какой птицы самые сильные ноги?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У страуса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3252" name="Picture 4" descr="ноги страу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324100"/>
            <a:ext cx="5184775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Какие птицы не садятся на землю?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Ласточки, стрижи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5300" name="Picture 4" descr="стриж белопояс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8513" y="3400425"/>
            <a:ext cx="4535487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ласчточкка деревенск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349500"/>
            <a:ext cx="3097212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41438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Какая птица выше всех летает?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Орел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637088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7348" name="Picture 6" descr="орел-яйцее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484313"/>
            <a:ext cx="6551613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r>
              <a:rPr lang="ru-RU" dirty="0" smtClean="0"/>
              <a:t>Я весь день ловлю жуков,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Уплетаю червяков,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В теплый край не улетаю,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Не робей, я бывалый…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Какая птица в нашей стране самая маленькая?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Королек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9396" name="Picture 4" descr="корол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628775"/>
            <a:ext cx="5616575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За что горихвостка получила такое название?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Хвост птички красного цвета, он все время  подрагивает, кажется, что он вспыхивает огоньком.</a:t>
            </a:r>
          </a:p>
        </p:txBody>
      </p:sp>
      <p:pic>
        <p:nvPicPr>
          <p:cNvPr id="61444" name="Picture 4" descr="горихвос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213100"/>
            <a:ext cx="532765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>
                <a:solidFill>
                  <a:srgbClr val="CC0000"/>
                </a:solidFill>
              </a:rPr>
              <a:t>Забавные и смешные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4516" name="Picture 4" descr="bird_2_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773238"/>
            <a:ext cx="5715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5540" name="Picture 4" descr="bird_3_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8748712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6564" name="Picture 4" descr="bird_5_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799306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7588" name="Picture 11" descr="thumbs_bird_1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213100"/>
            <a:ext cx="38163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12" descr="thumbs_bird_1_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628775"/>
            <a:ext cx="3332162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8612" name="Picture 4" descr="thumbs_bird_1_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852738"/>
            <a:ext cx="3744913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thumbs_bird_1_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700213"/>
            <a:ext cx="34766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9636" name="Picture 4" descr="thumbs_bird_1_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924175"/>
            <a:ext cx="3529012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11" descr="кор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493963"/>
            <a:ext cx="3557588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92867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Воробей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  <p:pic>
        <p:nvPicPr>
          <p:cNvPr id="8195" name="Picture 5" descr="воробей домов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484313"/>
            <a:ext cx="5256213" cy="39433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0660" name="Picture 4" descr="цыпленок по вод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565400"/>
            <a:ext cx="4751387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1684" name="Picture 4" descr="цветы и пти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133600"/>
            <a:ext cx="5329238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2708" name="Picture 4" descr="хохол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2205038"/>
            <a:ext cx="45354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3732" name="Picture 4" descr="х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205038"/>
            <a:ext cx="46799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4756" name="Picture 4" descr="хитрю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412875"/>
            <a:ext cx="475297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5780" name="Picture 4" descr="футб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484313"/>
            <a:ext cx="49688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6804" name="Picture 4" descr="ухажи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557338"/>
            <a:ext cx="53276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7828" name="Picture 4" descr="удивление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557338"/>
            <a:ext cx="28082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5" descr="удивление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860800"/>
            <a:ext cx="30956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6" descr="удивл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412875"/>
            <a:ext cx="319881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7" descr="сова и голо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933825"/>
            <a:ext cx="3598862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8852" name="Picture 4" descr="статуэ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916113"/>
            <a:ext cx="44799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9876" name="Picture 4" descr="сила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916113"/>
            <a:ext cx="59039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Посередь деревьев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Кузнец кует, кто это?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0900" name="Picture 4" descr="сердце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514600"/>
            <a:ext cx="35274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 descr="сердц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628775"/>
            <a:ext cx="3548063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1924" name="Picture 5" descr="рыба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060575"/>
            <a:ext cx="3836987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6" descr="пеликан на рыбал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28775"/>
            <a:ext cx="39909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2948" name="Picture 4" descr="розов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844675"/>
            <a:ext cx="41878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3972" name="Picture 4" descr="пт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628775"/>
            <a:ext cx="51943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4996" name="Picture 4" descr="зеркал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078038"/>
            <a:ext cx="39592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 descr="кто та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628775"/>
            <a:ext cx="34861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6020" name="Picture 6" descr="попуга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228975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7" descr="поп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3213100"/>
            <a:ext cx="262096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8" descr="голубы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692150"/>
            <a:ext cx="287972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7044" name="Picture 5" descr="покушае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206625"/>
            <a:ext cx="3989387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7" descr="кормл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811463"/>
            <a:ext cx="32400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8068" name="Picture 5" descr="по секрет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484313"/>
            <a:ext cx="60483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9092" name="Picture 4" descr="пингвин и те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484313"/>
            <a:ext cx="46085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0116" name="Picture 4" descr="ныр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585913"/>
            <a:ext cx="50403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71480"/>
            <a:ext cx="8229600" cy="555944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Дятел</a:t>
            </a:r>
          </a:p>
        </p:txBody>
      </p:sp>
      <p:pic>
        <p:nvPicPr>
          <p:cNvPr id="10243" name="Picture 5" descr="дяте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193800"/>
            <a:ext cx="5113337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1140" name="Picture 4" descr="неуклюж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700213"/>
            <a:ext cx="4262437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2164" name="Picture 4" descr="на голов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308225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7" descr="голубь на голов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628775"/>
            <a:ext cx="3917950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3188" name="Picture 4" descr="любовь и голуб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378075"/>
            <a:ext cx="3744912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9" name="Picture 5" descr="любов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484313"/>
            <a:ext cx="3846512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4212" name="Picture 4" descr="голуби 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916113"/>
            <a:ext cx="39751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5" descr="борьба с голубя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628775"/>
            <a:ext cx="3557588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5236" name="Picture 4" descr="красо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773238"/>
            <a:ext cx="5256213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6260" name="Picture 4" descr="ка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628775"/>
            <a:ext cx="64087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7284" name="Picture 4" descr="днриж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628775"/>
            <a:ext cx="62642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8308" name="Picture 4" descr="греют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44675"/>
            <a:ext cx="46085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5" descr="воробуш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7338"/>
            <a:ext cx="41243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9332" name="Picture 4" descr="гнездо на маши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89113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3" name="Picture 5" descr="гнезд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628775"/>
            <a:ext cx="3702050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00356" name="Picture 5" descr="бегемо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957513"/>
            <a:ext cx="4679950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Picture 6" descr="бара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557338"/>
            <a:ext cx="3630612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В воде купался,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Сухим остался.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01380" name="Picture 8" descr="2 дру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213100"/>
            <a:ext cx="3311525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12" descr="2 кул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33375"/>
            <a:ext cx="3846512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2" name="Picture 14" descr="2 утен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33375"/>
            <a:ext cx="37433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3" name="Picture 15" descr="2 пингви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4292600"/>
            <a:ext cx="31369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5400" smtClean="0">
              <a:solidFill>
                <a:srgbClr val="CC0000"/>
              </a:solidFill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5400" smtClean="0">
                <a:solidFill>
                  <a:srgbClr val="CC0000"/>
                </a:solidFill>
              </a:rPr>
              <a:t>        СПАСИБО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5400" smtClean="0">
                <a:solidFill>
                  <a:srgbClr val="CC000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5400" smtClean="0">
                <a:solidFill>
                  <a:srgbClr val="CC0000"/>
                </a:solidFill>
              </a:rPr>
              <a:t>   ЗА    ВНИМАНИЕ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451</TotalTime>
  <Words>461</Words>
  <Application>Microsoft Office PowerPoint</Application>
  <PresentationFormat>Экран (4:3)</PresentationFormat>
  <Paragraphs>125</Paragraphs>
  <Slides>91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91</vt:i4>
      </vt:variant>
    </vt:vector>
  </HeadingPairs>
  <TitlesOfParts>
    <vt:vector size="92" baseType="lpstr">
      <vt:lpstr>Склон</vt:lpstr>
      <vt:lpstr>Викторина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Петух </vt:lpstr>
      <vt:lpstr>Слайд 13</vt:lpstr>
      <vt:lpstr>Аист </vt:lpstr>
      <vt:lpstr>Турнир знатоков</vt:lpstr>
      <vt:lpstr>Слайд 16</vt:lpstr>
      <vt:lpstr>Слайд 17</vt:lpstr>
      <vt:lpstr>Зимующие птицы</vt:lpstr>
      <vt:lpstr>Слайд 19</vt:lpstr>
      <vt:lpstr>Зимующие птицы</vt:lpstr>
      <vt:lpstr>Слайд 21</vt:lpstr>
      <vt:lpstr>Зимующие птицы</vt:lpstr>
      <vt:lpstr>Слайд 23</vt:lpstr>
      <vt:lpstr>Слайд 24</vt:lpstr>
      <vt:lpstr>Слайд 25</vt:lpstr>
      <vt:lpstr>Домашние птицы</vt:lpstr>
      <vt:lpstr>Слайд 27</vt:lpstr>
      <vt:lpstr>Домашние птицы</vt:lpstr>
      <vt:lpstr>Слайд 29</vt:lpstr>
      <vt:lpstr>Слайд 30</vt:lpstr>
      <vt:lpstr>Слайд 31</vt:lpstr>
      <vt:lpstr>Водоплавающие птицы</vt:lpstr>
      <vt:lpstr>Слайд 33</vt:lpstr>
      <vt:lpstr>Водоплавающие птицы</vt:lpstr>
      <vt:lpstr>Слайд 35</vt:lpstr>
      <vt:lpstr>Слайд 36</vt:lpstr>
      <vt:lpstr>Слайд 37</vt:lpstr>
      <vt:lpstr>Интересные факты</vt:lpstr>
      <vt:lpstr>Слайд 39</vt:lpstr>
      <vt:lpstr>Интересные факты</vt:lpstr>
      <vt:lpstr>Слайд 41</vt:lpstr>
      <vt:lpstr>Интересные факты</vt:lpstr>
      <vt:lpstr>Слайд 43</vt:lpstr>
      <vt:lpstr> Игра вопрос-ответ </vt:lpstr>
      <vt:lpstr>У страуса</vt:lpstr>
      <vt:lpstr>Слайд 46</vt:lpstr>
      <vt:lpstr>Ласточки, стрижи</vt:lpstr>
      <vt:lpstr>Какая птица выше всех летает?</vt:lpstr>
      <vt:lpstr>Орел</vt:lpstr>
      <vt:lpstr>Слайд 50</vt:lpstr>
      <vt:lpstr>Королек</vt:lpstr>
      <vt:lpstr>Слайд 52</vt:lpstr>
      <vt:lpstr>Слайд 53</vt:lpstr>
      <vt:lpstr>Забавные и смешные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Брейн-ринг</dc:title>
  <dc:creator>USER</dc:creator>
  <cp:lastModifiedBy>User</cp:lastModifiedBy>
  <cp:revision>35</cp:revision>
  <dcterms:created xsi:type="dcterms:W3CDTF">2008-03-16T12:59:54Z</dcterms:created>
  <dcterms:modified xsi:type="dcterms:W3CDTF">2013-03-15T10:56:39Z</dcterms:modified>
</cp:coreProperties>
</file>