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860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9858668-DA4F-4A9F-AD27-BF468453123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FF6F87-A92E-4276-A3E3-0CF45ABAA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344816" cy="16561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dirty="0" smtClean="0"/>
              <a:t>КАЧЕСТВО ОДЕЖДЫ-ЗДОРОВЬЕ </a:t>
            </a:r>
            <a:r>
              <a:rPr lang="ru-RU" dirty="0" smtClean="0"/>
              <a:t>ЧЕЛОВЕКА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05064"/>
            <a:ext cx="7920880" cy="2160241"/>
          </a:xfrm>
        </p:spPr>
        <p:txBody>
          <a:bodyPr>
            <a:normAutofit fontScale="85000" lnSpcReduction="10000"/>
          </a:bodyPr>
          <a:lstStyle/>
          <a:p>
            <a:r>
              <a:rPr lang="ru-RU" b="1" i="0" dirty="0">
                <a:latin typeface="Sylfaen" pitchFamily="18" charset="0"/>
              </a:rPr>
              <a:t>Выполнила ученица МОУ «Лицей «Вектор»</a:t>
            </a:r>
          </a:p>
          <a:p>
            <a:r>
              <a:rPr lang="ru-RU" b="1" i="0" dirty="0">
                <a:latin typeface="Sylfaen" pitchFamily="18" charset="0"/>
              </a:rPr>
              <a:t>Камская </a:t>
            </a:r>
            <a:r>
              <a:rPr lang="ru-RU" b="1" i="0" dirty="0" smtClean="0">
                <a:latin typeface="Sylfaen" pitchFamily="18" charset="0"/>
              </a:rPr>
              <a:t>Ирина</a:t>
            </a:r>
          </a:p>
          <a:p>
            <a:r>
              <a:rPr lang="ru-RU" dirty="0" smtClean="0"/>
              <a:t>«Презентация к классному часу в 10 классе»</a:t>
            </a:r>
            <a:endParaRPr lang="ru-RU" b="1" i="0" dirty="0">
              <a:latin typeface="Sylfaen" pitchFamily="18" charset="0"/>
            </a:endParaRPr>
          </a:p>
          <a:p>
            <a:r>
              <a:rPr lang="ru-RU" b="1" i="0" dirty="0" smtClean="0">
                <a:latin typeface="Sylfaen" pitchFamily="18" charset="0"/>
              </a:rPr>
              <a:t>Классный руководитель: Журкина </a:t>
            </a:r>
            <a:r>
              <a:rPr lang="ru-RU" b="1" i="0" dirty="0" smtClean="0">
                <a:latin typeface="Sylfaen" pitchFamily="18" charset="0"/>
              </a:rPr>
              <a:t>А</a:t>
            </a:r>
            <a:r>
              <a:rPr lang="ru-RU" b="1" i="0" dirty="0" smtClean="0">
                <a:latin typeface="Sylfaen" pitchFamily="18" charset="0"/>
              </a:rPr>
              <a:t>.Л.</a:t>
            </a:r>
            <a:endParaRPr lang="ru-RU" b="1" i="0" dirty="0">
              <a:latin typeface="Sylfae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3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2819399" cy="599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346990">
            <a:off x="3995936" y="1052736"/>
            <a:ext cx="4032449" cy="48965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В настоящее время большинство людей не задумываются что кожа раздражается из-за некачественной или вредной одежды.  </a:t>
            </a:r>
          </a:p>
          <a:p>
            <a:pPr algn="l"/>
            <a:r>
              <a:rPr lang="ru-RU" sz="1800" b="1" dirty="0" smtClean="0"/>
              <a:t>Чтобы доказать этот факт, я провела опрос у учащихся 9 «в» класса  и выяснила , насколько они ознакомлены с материалами тканей и распространенной болезнью-дерматитом. </a:t>
            </a:r>
            <a:endParaRPr lang="ru-RU" sz="1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52763">
            <a:off x="1296021" y="1286741"/>
            <a:ext cx="2016224" cy="2135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5171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400" b="1" cap="none" dirty="0" smtClean="0"/>
              <a:t>1) Чем вы руководствуетесь при покупке одежды: внешними характеристиками, ценой, составом материалов, производителем?</a:t>
            </a:r>
            <a:endParaRPr lang="ru-RU" sz="1400" cap="none" dirty="0"/>
          </a:p>
        </p:txBody>
      </p:sp>
      <p:pic>
        <p:nvPicPr>
          <p:cNvPr id="4" name="Содержимое 3" descr="2011-03-18_223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0687" y="2357430"/>
            <a:ext cx="5762625" cy="283369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14488"/>
            <a:ext cx="6400800" cy="4905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1800" b="1" cap="none" dirty="0" smtClean="0"/>
              <a:t>2</a:t>
            </a:r>
            <a:r>
              <a:rPr lang="en-US" sz="1800" b="1" cap="none" dirty="0" smtClean="0"/>
              <a:t>)</a:t>
            </a:r>
            <a:r>
              <a:rPr lang="ru-RU" sz="1800" b="1" cap="none" dirty="0" smtClean="0"/>
              <a:t>Одежде из каких тканей вы отдаёте предпочтение? Хлопок, лён, шерсть.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6429420" cy="326485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736"/>
            <a:ext cx="6400800" cy="9191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000" b="1" cap="none" dirty="0" smtClean="0"/>
              <a:t>3)Что на ваш взгляд означает термин гигиенические свойства ткани?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357430"/>
            <a:ext cx="6643734" cy="307183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736"/>
            <a:ext cx="6400800" cy="685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1600" b="1" cap="none" dirty="0" smtClean="0"/>
              <a:t>4)Были ли у вас ситуации, когда после носки одежды вы ощущали дискомфорт, связанный с составом материалов из которых сшита одежда?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3116"/>
            <a:ext cx="6300814" cy="339988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800" b="1" cap="none" dirty="0" smtClean="0"/>
              <a:t>5)Страдаете ли вы кожной аллергией?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00240"/>
            <a:ext cx="6182590" cy="335758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5915044" cy="2838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486548" cy="4357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/>
              <a:t>В настоящее время в гардеробе каждого человека имеется одежда из различных тканей. И очень многие из них могут вредить организму человека. Но мы часто не обращаем внимания на состав ткани. На собственном гардеробе, я решила проанализировать этот вопрос</a:t>
            </a:r>
            <a:r>
              <a:rPr lang="ru-RU" sz="2400" b="1" dirty="0" smtClean="0"/>
              <a:t>.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400800" cy="2762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408" y="1214422"/>
            <a:ext cx="7012054" cy="419577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620688"/>
            <a:ext cx="5072098" cy="1357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Вывод!</a:t>
            </a:r>
            <a:endParaRPr lang="ru-RU" sz="540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629424" cy="35004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Данная работа изменила некоторые мои представления о материалах входящих в состав тканей и к выбору одежды для себя и моих близких.</a:t>
            </a:r>
          </a:p>
          <a:p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Одежда формирует представление о человеке, но не стоит забывать о том, что она влияет на его самочувствие, а значит, к ее подбору необходимо подходить именно с этой стороны.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980728"/>
            <a:ext cx="3096344" cy="64807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i="1" cap="none" dirty="0" smtClean="0">
                <a:latin typeface="Monotype Corsiva" pitchFamily="66" charset="0"/>
              </a:rPr>
              <a:t>Задачи работы:</a:t>
            </a:r>
            <a:endParaRPr lang="ru-RU" sz="2800" i="1" cap="none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99792" y="1700808"/>
            <a:ext cx="5760640" cy="39604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b="1" dirty="0">
                <a:latin typeface="Century Schoolbook" pitchFamily="18" charset="0"/>
              </a:rPr>
              <a:t>1.Выявление особенностей строения и функций кожи, как основного объекта негативного влияния материалов входящих в состав одежды человека</a:t>
            </a:r>
            <a:r>
              <a:rPr lang="ru-RU" b="1" dirty="0" smtClean="0">
                <a:latin typeface="Century Schoolbook" pitchFamily="18" charset="0"/>
              </a:rPr>
              <a:t>.</a:t>
            </a:r>
          </a:p>
          <a:p>
            <a:pPr algn="l"/>
            <a:r>
              <a:rPr lang="ru-RU" b="1" dirty="0">
                <a:latin typeface="Century Schoolbook" pitchFamily="18" charset="0"/>
              </a:rPr>
              <a:t> </a:t>
            </a:r>
            <a:r>
              <a:rPr lang="ru-RU" b="1" dirty="0" smtClean="0">
                <a:latin typeface="Century Schoolbook" pitchFamily="18" charset="0"/>
              </a:rPr>
              <a:t>2.Изучение  </a:t>
            </a:r>
            <a:r>
              <a:rPr lang="ru-RU" b="1" dirty="0">
                <a:latin typeface="Century Schoolbook" pitchFamily="18" charset="0"/>
              </a:rPr>
              <a:t>основных показателей гигиенических свойств тканей.</a:t>
            </a:r>
          </a:p>
          <a:p>
            <a:pPr algn="l"/>
            <a:r>
              <a:rPr lang="ru-RU" b="1" dirty="0">
                <a:latin typeface="Century Schoolbook" pitchFamily="18" charset="0"/>
              </a:rPr>
              <a:t> </a:t>
            </a:r>
            <a:r>
              <a:rPr lang="ru-RU" b="1" dirty="0" smtClean="0">
                <a:latin typeface="Century Schoolbook" pitchFamily="18" charset="0"/>
              </a:rPr>
              <a:t>3</a:t>
            </a:r>
            <a:r>
              <a:rPr lang="ru-RU" b="1" dirty="0">
                <a:latin typeface="Century Schoolbook" pitchFamily="18" charset="0"/>
              </a:rPr>
              <a:t>. Изучение Материалов входящих в состав тканей и их </a:t>
            </a:r>
            <a:r>
              <a:rPr lang="ru-RU" b="1" dirty="0" smtClean="0">
                <a:latin typeface="Century Schoolbook" pitchFamily="18" charset="0"/>
              </a:rPr>
              <a:t>свойства</a:t>
            </a:r>
          </a:p>
          <a:p>
            <a:pPr algn="l"/>
            <a:r>
              <a:rPr lang="ru-RU" b="1" dirty="0">
                <a:latin typeface="Century Schoolbook" pitchFamily="18" charset="0"/>
              </a:rPr>
              <a:t> </a:t>
            </a:r>
            <a:r>
              <a:rPr lang="ru-RU" b="1" dirty="0" smtClean="0">
                <a:latin typeface="Century Schoolbook" pitchFamily="18" charset="0"/>
              </a:rPr>
              <a:t>4.Ознакомление </a:t>
            </a:r>
            <a:r>
              <a:rPr lang="ru-RU" b="1" dirty="0">
                <a:latin typeface="Century Schoolbook" pitchFamily="18" charset="0"/>
              </a:rPr>
              <a:t>с влиянием синтетических красящих веществ и химикатов, на гигиенических свойства </a:t>
            </a:r>
            <a:r>
              <a:rPr lang="ru-RU" b="1" dirty="0" smtClean="0">
                <a:latin typeface="Century Schoolbook" pitchFamily="18" charset="0"/>
              </a:rPr>
              <a:t>одежды</a:t>
            </a:r>
          </a:p>
          <a:p>
            <a:pPr algn="l"/>
            <a:r>
              <a:rPr lang="ru-RU" b="1" dirty="0" smtClean="0">
                <a:latin typeface="Century Schoolbook" pitchFamily="18" charset="0"/>
              </a:rPr>
              <a:t>5</a:t>
            </a:r>
            <a:r>
              <a:rPr lang="ru-RU" b="1" dirty="0">
                <a:latin typeface="Century Schoolbook" pitchFamily="18" charset="0"/>
              </a:rPr>
              <a:t>. Выявление потенциально опасных вещей в собственном гардеробе.</a:t>
            </a:r>
          </a:p>
          <a:p>
            <a:r>
              <a:rPr lang="ru-RU" b="1" dirty="0"/>
              <a:t> </a:t>
            </a:r>
          </a:p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052736"/>
            <a:ext cx="1550949" cy="1824608"/>
          </a:xfrm>
        </p:spPr>
      </p:pic>
    </p:spTree>
    <p:extLst>
      <p:ext uri="{BB962C8B-B14F-4D97-AF65-F5344CB8AC3E}">
        <p14:creationId xmlns:p14="http://schemas.microsoft.com/office/powerpoint/2010/main" xmlns="" val="127802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376264" cy="36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331640" y="4437112"/>
            <a:ext cx="6912768" cy="11521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/>
              <a:t>Строение кожи очень сложно. Кожа состоит из трех слоев: эпидермиса, собственно кожи, или дермы, и подкожной жировой клетчатки.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196752"/>
            <a:ext cx="5976664" cy="3199126"/>
          </a:xfr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8051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59832" y="10190"/>
            <a:ext cx="2819399" cy="599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43608" y="2492896"/>
            <a:ext cx="7272808" cy="39604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ru-RU" sz="2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Основными гигиеническими свойствами тканей являются:</a:t>
            </a:r>
          </a:p>
          <a:p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Теплозащитность</a:t>
            </a:r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Лучепроницаемостъ</a:t>
            </a:r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Паропроницаемость</a:t>
            </a:r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Воздухопроницаемость</a:t>
            </a:r>
          </a:p>
          <a:p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Намокаемость</a:t>
            </a:r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Гигроскопичность</a:t>
            </a:r>
          </a:p>
          <a:p>
            <a:r>
              <a:rPr lang="ru-RU" sz="2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Пылеемкость</a:t>
            </a:r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ru-RU" sz="2300" dirty="0" smtClean="0"/>
              <a:t> </a:t>
            </a:r>
            <a:endParaRPr lang="ru-RU" sz="23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908720"/>
            <a:ext cx="1440160" cy="15841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27648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124744"/>
            <a:ext cx="2552328" cy="18567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1556792"/>
            <a:ext cx="4392488" cy="43924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1800" b="1" u="sng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  <a:t>Аллергия</a:t>
            </a:r>
            <a:r>
              <a:rPr lang="ru-RU" sz="18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  <a:t> на материалы, используемые в текстильной промышленности — </a:t>
            </a:r>
            <a:r>
              <a:rPr lang="ru-RU" sz="1800" b="1" u="sng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  <a:t>одна из насущных проблем современного мира моды. </a:t>
            </a:r>
            <a:br>
              <a:rPr lang="ru-RU" sz="1800" b="1" u="sng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</a:br>
            <a:r>
              <a:rPr lang="ru-RU" sz="18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  <a:t/>
            </a:r>
            <a:br>
              <a:rPr lang="ru-RU" sz="18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</a:br>
            <a:r>
              <a:rPr lang="ru-RU" sz="18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  <a:t>В последние годы число случаев </a:t>
            </a:r>
            <a:r>
              <a:rPr lang="ru-RU" sz="1800" b="1" u="sng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  <a:t>возникновения аллергической реакции</a:t>
            </a:r>
            <a:r>
              <a:rPr lang="ru-RU" sz="18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  <a:t> на материал, из которого сшита одежда, </a:t>
            </a:r>
            <a:r>
              <a:rPr lang="ru-RU" sz="1800" b="1" u="sng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  <a:t>значительно возросло. </a:t>
            </a:r>
            <a:r>
              <a:rPr lang="ru-RU" sz="18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  <a:t/>
            </a:r>
            <a:br>
              <a:rPr lang="ru-RU" sz="18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</a:br>
            <a:r>
              <a:rPr lang="ru-RU" sz="18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  <a:t/>
            </a:r>
            <a:br>
              <a:rPr lang="ru-RU" sz="18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</a:br>
            <a:r>
              <a:rPr lang="ru-RU" sz="18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ndalus" pitchFamily="18" charset="-78"/>
              </a:rPr>
              <a:t>Основными «провокаторами» аллергии являются синтетические красящие вещества И химикаты, которыми обрабатывают поверхность ткани.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7630">
            <a:off x="1080376" y="2817696"/>
            <a:ext cx="2502768" cy="2502768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74625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6538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Аллергическая реакция нашего организма на какой-либо раздражающий фактор (аллерген) может проявляться самыми разными путями. Довольно часто аллергия проявляется в виде волдырей, отеков или сильного зуда - эти эффекты и носят название кожных проявлений аллергии.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0543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8965">
            <a:off x="1081913" y="3254924"/>
            <a:ext cx="3036187" cy="2277140"/>
          </a:xfrm>
          <a:effectLst>
            <a:softEdge rad="63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6512768" cy="1485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1800" b="1" cap="none" dirty="0" smtClean="0"/>
              <a:t>Дерматит —</a:t>
            </a:r>
            <a:r>
              <a:rPr lang="ru-RU" sz="18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контактное островоспалительное поражение кожи, возникающее в результате воздействия на нее раздражающих факторов химической, физической или биологической природы.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8380">
            <a:off x="5102440" y="2715441"/>
            <a:ext cx="3059600" cy="30596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204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23889">
            <a:off x="1610647" y="2126595"/>
            <a:ext cx="2666670" cy="2618661"/>
          </a:xfrm>
          <a:effectLst>
            <a:softEdge rad="63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130097">
            <a:off x="921764" y="1151014"/>
            <a:ext cx="3976736" cy="685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cap="none" dirty="0" smtClean="0"/>
              <a:t>Кожная аллергия</a:t>
            </a:r>
            <a:endParaRPr lang="ru-RU" sz="2400" b="1" cap="none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6362">
            <a:off x="4497594" y="1568211"/>
            <a:ext cx="3200400" cy="2133600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35047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71752">
            <a:off x="1217373" y="1407918"/>
            <a:ext cx="2520280" cy="214323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400800" cy="1893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0351">
            <a:off x="4270058" y="2693773"/>
            <a:ext cx="3688217" cy="250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09074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340</TotalTime>
  <Words>368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Кутюр</vt:lpstr>
      <vt:lpstr>КАЧЕСТВО ОДЕЖДЫ-ЗДОРОВЬЕ ЧЕЛОВЕКА </vt:lpstr>
      <vt:lpstr>Задачи работы:</vt:lpstr>
      <vt:lpstr>Слайд 3</vt:lpstr>
      <vt:lpstr>Слайд 4</vt:lpstr>
      <vt:lpstr>Аллергия на материалы, используемые в текстильной промышленности — одна из насущных проблем современного мира моды.   В последние годы число случаев возникновения аллергической реакции на материал, из которого сшита одежда, значительно возросло.   Основными «провокаторами» аллергии являются синтетические красящие вещества И химикаты, которыми обрабатывают поверхность ткани.  </vt:lpstr>
      <vt:lpstr>Аллергическая реакция нашего организма на какой-либо раздражающий фактор (аллерген) может проявляться самыми разными путями. Довольно часто аллергия проявляется в виде волдырей, отеков или сильного зуда - эти эффекты и носят название кожных проявлений аллергии.  </vt:lpstr>
      <vt:lpstr>Дерматит — контактное островоспалительное поражение кожи, возникающее в результате воздействия на нее раздражающих факторов химической, физической или биологической природы.  </vt:lpstr>
      <vt:lpstr>Кожная аллергия</vt:lpstr>
      <vt:lpstr>Слайд 9</vt:lpstr>
      <vt:lpstr>Слайд 10</vt:lpstr>
      <vt:lpstr>1) Чем вы руководствуетесь при покупке одежды: внешними характеристиками, ценой, составом материалов, производителем?</vt:lpstr>
      <vt:lpstr>2)Одежде из каких тканей вы отдаёте предпочтение? Хлопок, лён, шерсть. </vt:lpstr>
      <vt:lpstr>3)Что на ваш взгляд означает термин гигиенические свойства ткани? </vt:lpstr>
      <vt:lpstr>4)Были ли у вас ситуации, когда после носки одежды вы ощущали дискомфорт, связанный с составом материалов из которых сшита одежда? </vt:lpstr>
      <vt:lpstr>5)Страдаете ли вы кожной аллергией? </vt:lpstr>
      <vt:lpstr>Слайд 16</vt:lpstr>
      <vt:lpstr>Слайд 17</vt:lpstr>
      <vt:lpstr>Вывод!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ОДЕЖДЫ-ЗДОРОВЬЕ ЧЕЛОВЕКА</dc:title>
  <dc:creator>Ириша</dc:creator>
  <cp:lastModifiedBy>Олеся</cp:lastModifiedBy>
  <cp:revision>23</cp:revision>
  <dcterms:created xsi:type="dcterms:W3CDTF">2011-03-07T06:03:39Z</dcterms:created>
  <dcterms:modified xsi:type="dcterms:W3CDTF">2013-03-28T13:51:35Z</dcterms:modified>
</cp:coreProperties>
</file>