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77" r:id="rId3"/>
    <p:sldId id="279" r:id="rId4"/>
    <p:sldId id="280" r:id="rId5"/>
    <p:sldId id="273" r:id="rId6"/>
    <p:sldId id="278" r:id="rId7"/>
    <p:sldId id="281" r:id="rId8"/>
    <p:sldId id="28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60"/>
  </p:normalViewPr>
  <p:slideViewPr>
    <p:cSldViewPr>
      <p:cViewPr>
        <p:scale>
          <a:sx n="82" d="100"/>
          <a:sy n="82" d="100"/>
        </p:scale>
        <p:origin x="-942" y="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50E10-62E9-43AC-8D47-07BD083E037D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E7B9C-E345-45B3-86C5-B9CFFF7524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12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  <p:sndAc>
      <p:stSnd>
        <p:snd r:embed="rId1" name="explod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5878209-05C5-446F-B648-B519DF6601FE}" type="datetimeFigureOut">
              <a:rPr lang="ru-RU" smtClean="0"/>
              <a:pPr/>
              <a:t>16.03.2013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20808FD-37E7-4DA6-A142-EF5E80926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heel spokes="8"/>
    <p:sndAc>
      <p:stSnd>
        <p:snd r:embed="rId13" name="explode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hyperlink" Target="metronom2.mp3" TargetMode="External"/><Relationship Id="rId2" Type="http://schemas.openxmlformats.org/officeDocument/2006/relationships/audio" Target="file:///C:\Users\Public\&#1048;&#1078;&#1086;&#1088;&#1082;&#1072;\metronom2.mp3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«Ижорка. Колпинский завод. Передний край. Война.»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1124744"/>
            <a:ext cx="88569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   </a:t>
            </a:r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«Ижорка.   </a:t>
            </a:r>
          </a:p>
          <a:p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</a:t>
            </a:r>
            <a:r>
              <a:rPr lang="en-US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     </a:t>
            </a:r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Колпинский завод. </a:t>
            </a:r>
          </a:p>
          <a:p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       </a:t>
            </a:r>
            <a:r>
              <a:rPr lang="en-US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    </a:t>
            </a:r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Передний край.  </a:t>
            </a:r>
          </a:p>
          <a:p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            </a:t>
            </a:r>
            <a:r>
              <a:rPr lang="en-US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  </a:t>
            </a:r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en-US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 </a:t>
            </a:r>
            <a:r>
              <a:rPr lang="ru-RU" sz="5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 Война…»</a:t>
            </a:r>
            <a:endParaRPr lang="ru-RU" sz="5200" dirty="0">
              <a:ln w="127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1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Ижорка. </a:t>
            </a:r>
            <a:br>
              <a:rPr lang="ru-RU" dirty="0" smtClean="0"/>
            </a:br>
            <a:r>
              <a:rPr lang="ru-RU" dirty="0" smtClean="0"/>
              <a:t>  Колпинский завод.    Передний край. Война.</a:t>
            </a:r>
            <a:endParaRPr lang="ru-RU" dirty="0"/>
          </a:p>
        </p:txBody>
      </p:sp>
      <p:pic>
        <p:nvPicPr>
          <p:cNvPr id="5" name="Рисунок 4" descr="Колпино_начало войны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l="6682" r="6682"/>
          <a:stretch>
            <a:fillRect/>
          </a:stretch>
        </p:blipFill>
        <p:spPr>
          <a:xfrm>
            <a:off x="2915816" y="1484784"/>
            <a:ext cx="6060683" cy="52126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   </a:t>
            </a:r>
            <a:r>
              <a:rPr lang="ru-RU" sz="1800" dirty="0" smtClean="0"/>
              <a:t>За два месяца под руководством штаба обороны вокруг Колпина было построено 9 дотов, около 300 огневых точек, на переднем крае установлено более 3000 бронированных плит, врыто в землю 67 танковых башен, построено 40 бронированных командно-наблюдательных пунктов.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 spd="slow">
    <p:comb dir="vert"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2523744" cy="9784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Ижорка. </a:t>
            </a:r>
            <a:br>
              <a:rPr lang="ru-RU" dirty="0" smtClean="0"/>
            </a:br>
            <a:r>
              <a:rPr lang="ru-RU" dirty="0" smtClean="0"/>
              <a:t>  Колпинский завод.    Передний край. Война.</a:t>
            </a:r>
            <a:endParaRPr lang="ru-RU" dirty="0"/>
          </a:p>
        </p:txBody>
      </p:sp>
      <p:pic>
        <p:nvPicPr>
          <p:cNvPr id="5" name="Содержимое 4" descr="пацаны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103562" y="1884362"/>
            <a:ext cx="5753100" cy="4276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550" dirty="0" smtClean="0"/>
              <a:t>Любой, кто мог держать в руках инструмент, шел на завод тяжким трудом ковать победу.</a:t>
            </a:r>
          </a:p>
          <a:p>
            <a:r>
              <a:rPr lang="ru-RU" sz="1550" dirty="0" smtClean="0"/>
              <a:t>« Рабочим на Ижорском вручали медаль «За оборону Ленинграда». Все прикалывали ее к груди, а один паренек, получив ее, в карман положил. Я удивился, а он и говорит: «Сначала маме покажу». …И не мудрено, ведь ему было только четырнадцать! И таких парнишек немало трудилось на Ижоре в годы войны, им было не до нытья, они ковали Победу!»  </a:t>
            </a:r>
            <a:endParaRPr lang="ru-RU" sz="1550" dirty="0"/>
          </a:p>
        </p:txBody>
      </p:sp>
    </p:spTree>
    <p:custDataLst>
      <p:tags r:id="rId1"/>
    </p:custDataLst>
  </p:cSld>
  <p:clrMapOvr>
    <a:masterClrMapping/>
  </p:clrMapOvr>
  <p:transition spd="slow">
    <p:checker dir="vert"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Ижорка. </a:t>
            </a:r>
            <a:br>
              <a:rPr lang="ru-RU" dirty="0" smtClean="0"/>
            </a:br>
            <a:r>
              <a:rPr lang="ru-RU" dirty="0" smtClean="0"/>
              <a:t>  Колпинский завод.    Передний край. Война.</a:t>
            </a:r>
            <a:endParaRPr lang="ru-RU" dirty="0"/>
          </a:p>
        </p:txBody>
      </p:sp>
      <p:pic>
        <p:nvPicPr>
          <p:cNvPr id="5" name="Содержимое 4" descr="начало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019425" y="2073605"/>
            <a:ext cx="5921375" cy="38982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556792"/>
            <a:ext cx="2468880" cy="5184576"/>
          </a:xfrm>
        </p:spPr>
        <p:txBody>
          <a:bodyPr>
            <a:noAutofit/>
          </a:bodyPr>
          <a:lstStyle/>
          <a:p>
            <a:r>
              <a:rPr lang="ru-RU" sz="1450" dirty="0" smtClean="0"/>
              <a:t>Лавина фашистских войск остановила свое движение перед Колпино. Гитлеровцы наткнулись на организованную оборону, их встретили орудийными залпами, даже контратаками. Немцы, слыша по ночам гул и тарахтение танковых моторов, решили, что на их пути встали крупные войсковые части. Но в первых же столкновениях они увидели перед собой людей в гражданской одежде. Так создавался знаменитый Ижорский батальон, бойцам которого первым на Ленинградском фронте летом 1943 г были вручены медали «За оборону Ленинграда»</a:t>
            </a:r>
            <a:endParaRPr lang="ru-RU" sz="1450" dirty="0"/>
          </a:p>
        </p:txBody>
      </p:sp>
    </p:spTree>
    <p:custDataLst>
      <p:tags r:id="rId1"/>
    </p:custDataLst>
  </p:cSld>
  <p:clrMapOvr>
    <a:masterClrMapping/>
  </p:clrMapOvr>
  <p:transition spd="slow">
    <p:randomBar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Ижорка. </a:t>
            </a:r>
            <a:br>
              <a:rPr lang="ru-RU" dirty="0" smtClean="0"/>
            </a:br>
            <a:r>
              <a:rPr lang="ru-RU" dirty="0" smtClean="0"/>
              <a:t>  Колпинский завод.    Передний край. Война.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Осенью 41-ого овощи на многих полях остались неубранными - не до того было, и в конце осени-начале зимы, когда нормы выдачи хлеба в Ленинграде снизились до 250 г рабочим и 125 г служащим и детям в день, - </a:t>
            </a:r>
            <a:r>
              <a:rPr lang="ru-RU" sz="1600" dirty="0" err="1" smtClean="0"/>
              <a:t>колпинцы</a:t>
            </a:r>
            <a:r>
              <a:rPr lang="ru-RU" sz="1600" dirty="0" smtClean="0"/>
              <a:t> ходили на эти поля, собирали мороженую капусту, выковыривали из промерзшей земли гнилую картошку. А немецкие снайперы стреляли по ним из укрытий. </a:t>
            </a:r>
            <a:endParaRPr lang="ru-RU" sz="1600" dirty="0"/>
          </a:p>
        </p:txBody>
      </p:sp>
      <p:pic>
        <p:nvPicPr>
          <p:cNvPr id="9" name="Содержимое 8" descr="карточка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084168" y="1700808"/>
            <a:ext cx="2863240" cy="4559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пайка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5" y="1700808"/>
            <a:ext cx="3384376" cy="453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Ижорка. </a:t>
            </a:r>
            <a:br>
              <a:rPr lang="ru-RU" dirty="0" smtClean="0"/>
            </a:br>
            <a:r>
              <a:rPr lang="ru-RU" dirty="0" smtClean="0"/>
              <a:t>  Колпинский завод.    Передний край. Война.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420" b="1" dirty="0" smtClean="0"/>
              <a:t>Ижорка, Колпинский завод.</a:t>
            </a:r>
            <a:br>
              <a:rPr lang="ru-RU" sz="1420" b="1" dirty="0" smtClean="0"/>
            </a:br>
            <a:r>
              <a:rPr lang="ru-RU" sz="1420" b="1" dirty="0" smtClean="0"/>
              <a:t>Передний край. Война.</a:t>
            </a:r>
            <a:br>
              <a:rPr lang="ru-RU" sz="1420" b="1" dirty="0" smtClean="0"/>
            </a:br>
            <a:r>
              <a:rPr lang="ru-RU" sz="1420" b="1" dirty="0" smtClean="0"/>
              <a:t>И снова воет и ревет</a:t>
            </a:r>
            <a:br>
              <a:rPr lang="ru-RU" sz="1420" b="1" dirty="0" smtClean="0"/>
            </a:br>
            <a:r>
              <a:rPr lang="ru-RU" sz="1420" b="1" dirty="0" smtClean="0"/>
              <a:t>Смертельная волна.</a:t>
            </a:r>
            <a:br>
              <a:rPr lang="ru-RU" sz="1420" b="1" dirty="0" smtClean="0"/>
            </a:br>
            <a:r>
              <a:rPr lang="ru-RU" sz="1420" b="1" dirty="0" smtClean="0"/>
              <a:t>Чугунный хлам. Железный лом.</a:t>
            </a:r>
            <a:br>
              <a:rPr lang="ru-RU" sz="1420" b="1" dirty="0" smtClean="0"/>
            </a:br>
            <a:r>
              <a:rPr lang="ru-RU" sz="1420" b="1" dirty="0" smtClean="0"/>
              <a:t>В полкорпуса - обвал.</a:t>
            </a:r>
            <a:br>
              <a:rPr lang="ru-RU" sz="1420" b="1" dirty="0" smtClean="0"/>
            </a:br>
            <a:r>
              <a:rPr lang="ru-RU" sz="1420" b="1" dirty="0" smtClean="0"/>
              <a:t>Стоит стена. В стене - пролом.</a:t>
            </a:r>
            <a:br>
              <a:rPr lang="ru-RU" sz="1420" b="1" dirty="0" smtClean="0"/>
            </a:br>
            <a:r>
              <a:rPr lang="ru-RU" sz="1420" b="1" dirty="0" smtClean="0"/>
              <a:t>Снаряд поджег подвал.</a:t>
            </a:r>
            <a:br>
              <a:rPr lang="ru-RU" sz="1420" b="1" dirty="0" smtClean="0"/>
            </a:br>
            <a:r>
              <a:rPr lang="ru-RU" sz="1420" b="1" dirty="0" smtClean="0"/>
              <a:t>Огонь бежит на желоба -</a:t>
            </a:r>
            <a:br>
              <a:rPr lang="ru-RU" sz="1420" b="1" dirty="0" smtClean="0"/>
            </a:br>
            <a:r>
              <a:rPr lang="ru-RU" sz="1420" b="1" dirty="0" smtClean="0"/>
              <a:t>В цистернах хлещет течь.</a:t>
            </a:r>
            <a:br>
              <a:rPr lang="ru-RU" sz="1420" b="1" dirty="0" smtClean="0"/>
            </a:br>
            <a:r>
              <a:rPr lang="ru-RU" sz="1420" b="1" dirty="0" smtClean="0"/>
              <a:t>Разрыв! И падает труба</a:t>
            </a:r>
            <a:br>
              <a:rPr lang="ru-RU" sz="1420" b="1" dirty="0" smtClean="0"/>
            </a:br>
            <a:r>
              <a:rPr lang="ru-RU" sz="1420" b="1" dirty="0" smtClean="0"/>
              <a:t>В мартеновскую печь.</a:t>
            </a:r>
            <a:br>
              <a:rPr lang="ru-RU" sz="1420" b="1" dirty="0" smtClean="0"/>
            </a:br>
            <a:r>
              <a:rPr lang="ru-RU" sz="1420" b="1" dirty="0" smtClean="0"/>
              <a:t>Земля оглохла от пальбы,</a:t>
            </a:r>
            <a:br>
              <a:rPr lang="ru-RU" sz="1420" b="1" dirty="0" smtClean="0"/>
            </a:br>
            <a:r>
              <a:rPr lang="ru-RU" sz="1420" b="1" dirty="0" smtClean="0"/>
              <a:t>И, небо </a:t>
            </a:r>
            <a:r>
              <a:rPr lang="ru-RU" sz="1420" b="1" dirty="0" err="1" smtClean="0"/>
              <a:t>заслоня</a:t>
            </a:r>
            <a:r>
              <a:rPr lang="ru-RU" sz="1420" b="1" dirty="0" smtClean="0"/>
              <a:t>,</a:t>
            </a:r>
            <a:br>
              <a:rPr lang="ru-RU" sz="1420" b="1" dirty="0" smtClean="0"/>
            </a:br>
            <a:r>
              <a:rPr lang="ru-RU" sz="1420" b="1" dirty="0" smtClean="0"/>
              <a:t>Встают железные столбы</a:t>
            </a:r>
            <a:br>
              <a:rPr lang="ru-RU" sz="1420" b="1" dirty="0" smtClean="0"/>
            </a:br>
            <a:r>
              <a:rPr lang="ru-RU" sz="1420" b="1" dirty="0" smtClean="0"/>
              <a:t>Железа и огня.</a:t>
            </a:r>
            <a:br>
              <a:rPr lang="ru-RU" sz="1420" b="1" dirty="0" smtClean="0"/>
            </a:br>
            <a:r>
              <a:rPr lang="ru-RU" sz="1420" b="1" dirty="0" smtClean="0"/>
              <a:t>Осколки, цементом пыля,</a:t>
            </a:r>
            <a:br>
              <a:rPr lang="ru-RU" sz="1420" b="1" dirty="0" smtClean="0"/>
            </a:br>
            <a:r>
              <a:rPr lang="ru-RU" sz="1420" b="1" dirty="0" smtClean="0"/>
              <a:t>Звенят у черных плит.</a:t>
            </a:r>
            <a:br>
              <a:rPr lang="ru-RU" sz="1420" b="1" dirty="0" smtClean="0"/>
            </a:br>
            <a:r>
              <a:rPr lang="ru-RU" sz="1420" b="1" dirty="0" smtClean="0"/>
              <a:t>Кипит вода. Горит земля,</a:t>
            </a:r>
            <a:br>
              <a:rPr lang="ru-RU" sz="1420" b="1" dirty="0" smtClean="0"/>
            </a:br>
            <a:r>
              <a:rPr lang="ru-RU" sz="1420" b="1" dirty="0" smtClean="0"/>
              <a:t>А человек стоит!</a:t>
            </a:r>
          </a:p>
          <a:p>
            <a:r>
              <a:rPr lang="ru-RU" sz="1420" b="1" dirty="0" smtClean="0"/>
              <a:t>                          </a:t>
            </a:r>
            <a:endParaRPr lang="ru-RU" sz="1420" dirty="0" smtClean="0"/>
          </a:p>
          <a:p>
            <a:endParaRPr lang="ru-RU" sz="1420" dirty="0"/>
          </a:p>
        </p:txBody>
      </p:sp>
      <p:pic>
        <p:nvPicPr>
          <p:cNvPr id="11" name="Содержимое 10" descr="http://kurspk2009.narod.ru/kolpino/voinacolp.files/image036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743074"/>
            <a:ext cx="4248472" cy="492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strips dir="rd"/>
    <p:sndAc>
      <p:stSnd>
        <p:snd r:embed="rId3" name="explod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P9004337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6692" y="2852936"/>
            <a:ext cx="7630616" cy="1152128"/>
          </a:xfrm>
          <a:solidFill>
            <a:schemeClr val="accent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ru-RU" sz="6200" b="1" dirty="0" smtClean="0">
                <a:blipFill>
                  <a:blip r:embed="rId6"/>
                  <a:tile tx="0" ty="0" sx="100000" sy="100000" flip="none" algn="tl"/>
                </a:blipFill>
                <a:hlinkClick r:id="rId7" action="ppaction://hlinkfile"/>
              </a:rPr>
              <a:t>ВЕЧНАЯ ПАМЯТЬ!</a:t>
            </a:r>
            <a:endParaRPr lang="ru-RU" sz="6200" b="1" dirty="0">
              <a:blipFill>
                <a:blip r:embed="rId6"/>
                <a:tile tx="0" ty="0" sx="100000" sy="100000" flip="none" algn="tl"/>
              </a:blipFill>
              <a:hlinkClick r:id="rId7" action="ppaction://hlinkfile"/>
            </a:endParaRPr>
          </a:p>
        </p:txBody>
      </p:sp>
      <p:pic>
        <p:nvPicPr>
          <p:cNvPr id="5" name="metronom2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 cstate="print"/>
          <a:stretch>
            <a:fillRect/>
          </a:stretch>
        </p:blipFill>
        <p:spPr>
          <a:xfrm>
            <a:off x="2555776" y="6553200"/>
            <a:ext cx="304800" cy="30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7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000" dirty="0" smtClean="0"/>
              <a:t>Ижорка. </a:t>
            </a:r>
            <a:br>
              <a:rPr lang="ru-RU" sz="3000" dirty="0" smtClean="0"/>
            </a:br>
            <a:r>
              <a:rPr lang="ru-RU" sz="3000" dirty="0" smtClean="0"/>
              <a:t>  Колпинский завод.    Передний край. Война.</a:t>
            </a:r>
            <a:endParaRPr lang="ru-RU" sz="3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работе использованы материалы различных авторов из открытых источников, в том числе: М.Дудина, Г.Ефимовой, С.Сорокина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</a:t>
            </a:r>
            <a:r>
              <a:rPr lang="ru-RU" dirty="0" err="1" smtClean="0"/>
              <a:t>Саюшева</a:t>
            </a:r>
            <a:r>
              <a:rPr lang="ru-RU" dirty="0" smtClean="0"/>
              <a:t> Мария  6 «А» гимназия 402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plit dir="in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Другая 2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FF0000"/>
      </a:accent1>
      <a:accent2>
        <a:srgbClr val="BF0000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646</TotalTime>
  <Words>238</Words>
  <Application>Microsoft Office PowerPoint</Application>
  <PresentationFormat>Экран (4:3)</PresentationFormat>
  <Paragraphs>24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Модульная</vt:lpstr>
      <vt:lpstr>«Ижорка. Колпинский завод. Передний край. Война.»</vt:lpstr>
      <vt:lpstr>Ижорка.    Колпинский завод.    Передний край. Война.</vt:lpstr>
      <vt:lpstr>Ижорка.    Колпинский завод.    Передний край. Война.</vt:lpstr>
      <vt:lpstr>Ижорка.    Колпинский завод.    Передний край. Война.</vt:lpstr>
      <vt:lpstr>Ижорка.    Колпинский завод.    Передний край. Война.</vt:lpstr>
      <vt:lpstr>Ижорка.    Колпинский завод.    Передний край. Война.</vt:lpstr>
      <vt:lpstr>Презентация PowerPoint</vt:lpstr>
      <vt:lpstr>Ижорка.    Колпинский завод.    Передний край. Война.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«Ижорка. Колпинский завод. Передний край. Война.»</dc:title>
  <dc:creator>PARENTS</dc:creator>
  <cp:lastModifiedBy>22 Кабинет</cp:lastModifiedBy>
  <cp:revision>77</cp:revision>
  <dcterms:created xsi:type="dcterms:W3CDTF">2012-01-23T11:46:29Z</dcterms:created>
  <dcterms:modified xsi:type="dcterms:W3CDTF">2013-03-16T10:24:49Z</dcterms:modified>
</cp:coreProperties>
</file>