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648" r:id="rId1"/>
  </p:sldMasterIdLst>
  <p:notesMasterIdLst>
    <p:notesMasterId r:id="rId10"/>
  </p:notesMasterIdLst>
  <p:sldIdLst>
    <p:sldId id="258" r:id="rId2"/>
    <p:sldId id="273" r:id="rId3"/>
    <p:sldId id="261" r:id="rId4"/>
    <p:sldId id="266" r:id="rId5"/>
    <p:sldId id="267" r:id="rId6"/>
    <p:sldId id="269" r:id="rId7"/>
    <p:sldId id="271" r:id="rId8"/>
    <p:sldId id="272" r:id="rId9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FF00"/>
    <a:srgbClr val="FF3399"/>
    <a:srgbClr val="FFFF99"/>
    <a:srgbClr val="CC3300"/>
    <a:srgbClr val="DDDDDD"/>
    <a:srgbClr val="FFFF66"/>
    <a:srgbClr val="808080"/>
    <a:srgbClr val="99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636" y="7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3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4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/>
              </a:defRPr>
            </a:lvl1pPr>
          </a:lstStyle>
          <a:p>
            <a:pPr>
              <a:defRPr/>
            </a:pPr>
            <a:fld id="{707BA941-8DB4-434E-9BB6-6C9530906812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pl-PL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882BBA-DF0B-4E96-BD35-74E41707BA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pl-PL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C8C628-6E2D-4E0F-93F7-7BE43F4D70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pl-PL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8616E6-FA05-46C0-B16F-8E982B537A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pl-PL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EF64A-9B42-4419-9304-43A1AD6EFB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pl-PL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EFA2F8-9ADF-49B1-8AEF-72AE36651F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pl-PL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pl-PL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pl-P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FB3618-11B1-441C-94A8-FE7765D134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pl-PL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pl-PL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pl-P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D82B7C-B245-4159-94D4-EBED82FBAE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pl-P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C939E4-6809-46A7-B6AD-47E35414ED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15E7FC-B0BC-462D-9354-55F4472213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pl-PL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pl-PL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DE93E3-24E7-4673-8A42-8C6E5CA47D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pl-PL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2EBEE-F092-4598-8313-B02D0ED717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/>
              </a:defRPr>
            </a:lvl1pPr>
          </a:lstStyle>
          <a:p>
            <a:pPr>
              <a:defRPr/>
            </a:pPr>
            <a:fld id="{3268004E-FE17-45FD-8FD4-9047DC9DB4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ppsworld.ru/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152400" y="539750"/>
            <a:ext cx="811213" cy="5632450"/>
            <a:chOff x="576" y="374"/>
            <a:chExt cx="511" cy="2369"/>
          </a:xfrm>
        </p:grpSpPr>
        <p:sp>
          <p:nvSpPr>
            <p:cNvPr id="2076" name="Line 3"/>
            <p:cNvSpPr>
              <a:spLocks noChangeShapeType="1"/>
            </p:cNvSpPr>
            <p:nvPr/>
          </p:nvSpPr>
          <p:spPr bwMode="auto">
            <a:xfrm>
              <a:off x="576" y="374"/>
              <a:ext cx="0" cy="2369"/>
            </a:xfrm>
            <a:prstGeom prst="line">
              <a:avLst/>
            </a:prstGeom>
            <a:noFill/>
            <a:ln w="9525">
              <a:solidFill>
                <a:srgbClr val="FEEFE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77" name="Line 4"/>
            <p:cNvSpPr>
              <a:spLocks noChangeShapeType="1"/>
            </p:cNvSpPr>
            <p:nvPr/>
          </p:nvSpPr>
          <p:spPr bwMode="auto">
            <a:xfrm>
              <a:off x="796" y="602"/>
              <a:ext cx="9" cy="1965"/>
            </a:xfrm>
            <a:prstGeom prst="line">
              <a:avLst/>
            </a:prstGeom>
            <a:noFill/>
            <a:ln w="9525">
              <a:solidFill>
                <a:srgbClr val="FEEFE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78" name="Line 5"/>
            <p:cNvSpPr>
              <a:spLocks noChangeShapeType="1"/>
            </p:cNvSpPr>
            <p:nvPr/>
          </p:nvSpPr>
          <p:spPr bwMode="auto">
            <a:xfrm>
              <a:off x="1078" y="802"/>
              <a:ext cx="9" cy="1709"/>
            </a:xfrm>
            <a:prstGeom prst="line">
              <a:avLst/>
            </a:prstGeom>
            <a:noFill/>
            <a:ln w="9525">
              <a:solidFill>
                <a:srgbClr val="FEEFE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051" name="Group 52"/>
          <p:cNvGrpSpPr>
            <a:grpSpLocks/>
          </p:cNvGrpSpPr>
          <p:nvPr/>
        </p:nvGrpSpPr>
        <p:grpSpPr bwMode="auto">
          <a:xfrm rot="10800000">
            <a:off x="8077200" y="533400"/>
            <a:ext cx="811213" cy="5632450"/>
            <a:chOff x="576" y="374"/>
            <a:chExt cx="511" cy="2369"/>
          </a:xfrm>
        </p:grpSpPr>
        <p:sp>
          <p:nvSpPr>
            <p:cNvPr id="2073" name="Line 53"/>
            <p:cNvSpPr>
              <a:spLocks noChangeShapeType="1"/>
            </p:cNvSpPr>
            <p:nvPr/>
          </p:nvSpPr>
          <p:spPr bwMode="auto">
            <a:xfrm>
              <a:off x="576" y="374"/>
              <a:ext cx="0" cy="2369"/>
            </a:xfrm>
            <a:prstGeom prst="line">
              <a:avLst/>
            </a:prstGeom>
            <a:noFill/>
            <a:ln w="9525">
              <a:solidFill>
                <a:srgbClr val="FEEFE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74" name="Line 54"/>
            <p:cNvSpPr>
              <a:spLocks noChangeShapeType="1"/>
            </p:cNvSpPr>
            <p:nvPr/>
          </p:nvSpPr>
          <p:spPr bwMode="auto">
            <a:xfrm>
              <a:off x="796" y="602"/>
              <a:ext cx="9" cy="1965"/>
            </a:xfrm>
            <a:prstGeom prst="line">
              <a:avLst/>
            </a:prstGeom>
            <a:noFill/>
            <a:ln w="9525">
              <a:solidFill>
                <a:srgbClr val="FEEFE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75" name="Line 55"/>
            <p:cNvSpPr>
              <a:spLocks noChangeShapeType="1"/>
            </p:cNvSpPr>
            <p:nvPr/>
          </p:nvSpPr>
          <p:spPr bwMode="auto">
            <a:xfrm>
              <a:off x="1078" y="802"/>
              <a:ext cx="9" cy="1709"/>
            </a:xfrm>
            <a:prstGeom prst="line">
              <a:avLst/>
            </a:prstGeom>
            <a:noFill/>
            <a:ln w="9525">
              <a:solidFill>
                <a:srgbClr val="FEEFE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4179" name="Picture 8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0688" y="1208088"/>
            <a:ext cx="57912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86" descr="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28600"/>
            <a:ext cx="3810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87" descr="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762000"/>
            <a:ext cx="3810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89" descr="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4800" y="685800"/>
            <a:ext cx="3810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90" descr="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05800" y="533400"/>
            <a:ext cx="3810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91" descr="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63000" y="152400"/>
            <a:ext cx="3810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92" descr="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5562600"/>
            <a:ext cx="3810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93" descr="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5791200"/>
            <a:ext cx="3810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94" descr="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172200"/>
            <a:ext cx="3810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95" descr="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1219200"/>
            <a:ext cx="3810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2" name="Picture 97" descr="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4800" y="5181600"/>
            <a:ext cx="3810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3" name="Picture 98" descr="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05800" y="5638800"/>
            <a:ext cx="3810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4" name="Picture 99" descr="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63000" y="6248400"/>
            <a:ext cx="3810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41" name="Picture 145" descr="magenta-hrt-ros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67600" y="5965825"/>
            <a:ext cx="1038225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42" name="Picture 146" descr="magenta-hrt-ros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" y="5791200"/>
            <a:ext cx="1038225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2206841" y="86249"/>
            <a:ext cx="888783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pl-PL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</a:rPr>
              <a:t>8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95625" y="71735"/>
            <a:ext cx="724146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5400" b="1" dirty="0">
                <a:ln w="11430"/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</a:rPr>
              <a:t>М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719469" y="56384"/>
            <a:ext cx="68480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54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</a:rPr>
              <a:t>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341085" y="71735"/>
            <a:ext cx="607859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5400" b="1" dirty="0">
                <a:ln w="11430"/>
                <a:solidFill>
                  <a:srgbClr val="00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</a:rPr>
              <a:t>Р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803288" y="70898"/>
            <a:ext cx="646331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</a:rPr>
              <a:t>Т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356336" y="70898"/>
            <a:ext cx="68480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5400" b="1" dirty="0">
                <a:ln w="11430"/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</a:rPr>
              <a:t>А</a:t>
            </a:r>
          </a:p>
        </p:txBody>
      </p:sp>
    </p:spTree>
  </p:cSld>
  <p:clrMapOvr>
    <a:masterClrMapping/>
  </p:clrMapOvr>
  <p:transition spd="med" advClick="0" advTm="5000">
    <p:zoom dir="in"/>
    <p:sndAc>
      <p:stSnd>
        <p:snd r:embed="rId2" name="01_Richard Marx - Right Here Waitin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228600" y="615950"/>
            <a:ext cx="811213" cy="5632450"/>
            <a:chOff x="576" y="374"/>
            <a:chExt cx="511" cy="2369"/>
          </a:xfrm>
        </p:grpSpPr>
        <p:sp>
          <p:nvSpPr>
            <p:cNvPr id="3098" name="Line 3"/>
            <p:cNvSpPr>
              <a:spLocks noChangeShapeType="1"/>
            </p:cNvSpPr>
            <p:nvPr/>
          </p:nvSpPr>
          <p:spPr bwMode="auto">
            <a:xfrm>
              <a:off x="576" y="374"/>
              <a:ext cx="0" cy="2369"/>
            </a:xfrm>
            <a:prstGeom prst="line">
              <a:avLst/>
            </a:prstGeom>
            <a:noFill/>
            <a:ln w="9525">
              <a:solidFill>
                <a:srgbClr val="FEEFE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99" name="Line 4"/>
            <p:cNvSpPr>
              <a:spLocks noChangeShapeType="1"/>
            </p:cNvSpPr>
            <p:nvPr/>
          </p:nvSpPr>
          <p:spPr bwMode="auto">
            <a:xfrm>
              <a:off x="796" y="602"/>
              <a:ext cx="9" cy="1965"/>
            </a:xfrm>
            <a:prstGeom prst="line">
              <a:avLst/>
            </a:prstGeom>
            <a:noFill/>
            <a:ln w="9525">
              <a:solidFill>
                <a:srgbClr val="FEEFE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00" name="Line 5"/>
            <p:cNvSpPr>
              <a:spLocks noChangeShapeType="1"/>
            </p:cNvSpPr>
            <p:nvPr/>
          </p:nvSpPr>
          <p:spPr bwMode="auto">
            <a:xfrm>
              <a:off x="1078" y="802"/>
              <a:ext cx="9" cy="1709"/>
            </a:xfrm>
            <a:prstGeom prst="line">
              <a:avLst/>
            </a:prstGeom>
            <a:noFill/>
            <a:ln w="9525">
              <a:solidFill>
                <a:srgbClr val="FEEFE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249238" y="303213"/>
            <a:ext cx="83693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b="1">
                <a:solidFill>
                  <a:srgbClr val="FFFF99"/>
                </a:solidFill>
              </a:rPr>
              <a:t>Иногда мы не можем выразить словами то о чем думаем</a:t>
            </a:r>
            <a:r>
              <a:rPr lang="en-US" b="1">
                <a:solidFill>
                  <a:srgbClr val="FFFF99"/>
                </a:solidFill>
              </a:rPr>
              <a:t>…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2120900" y="912813"/>
            <a:ext cx="45434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b="1">
                <a:solidFill>
                  <a:srgbClr val="FFFF99"/>
                </a:solidFill>
              </a:rPr>
              <a:t>Цветы могут говорить за нас</a:t>
            </a:r>
            <a:r>
              <a:rPr lang="en-US" b="1">
                <a:solidFill>
                  <a:srgbClr val="FFFF99"/>
                </a:solidFill>
              </a:rPr>
              <a:t>!!!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2273300" y="5637213"/>
            <a:ext cx="40465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b="1">
                <a:solidFill>
                  <a:srgbClr val="FFFF99"/>
                </a:solidFill>
              </a:rPr>
              <a:t>Даже без слов они говорят</a:t>
            </a:r>
            <a:r>
              <a:rPr lang="en-US" b="1">
                <a:solidFill>
                  <a:srgbClr val="FFFF99"/>
                </a:solidFill>
              </a:rPr>
              <a:t>...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1938338" y="6094413"/>
            <a:ext cx="48799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b="1">
                <a:solidFill>
                  <a:srgbClr val="FFFF99"/>
                </a:solidFill>
              </a:rPr>
              <a:t>И их значение всегда восхищает</a:t>
            </a:r>
            <a:r>
              <a:rPr lang="en-US" b="1">
                <a:solidFill>
                  <a:srgbClr val="FFFF99"/>
                </a:solidFill>
              </a:rPr>
              <a:t>...</a:t>
            </a:r>
            <a:endParaRPr lang="en-US">
              <a:solidFill>
                <a:schemeClr val="bg1"/>
              </a:solidFill>
            </a:endParaRPr>
          </a:p>
        </p:txBody>
      </p:sp>
      <p:pic>
        <p:nvPicPr>
          <p:cNvPr id="22538" name="Picture 10" descr="Glitter80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524000"/>
            <a:ext cx="4343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080" name="Group 12"/>
          <p:cNvGrpSpPr>
            <a:grpSpLocks/>
          </p:cNvGrpSpPr>
          <p:nvPr/>
        </p:nvGrpSpPr>
        <p:grpSpPr bwMode="auto">
          <a:xfrm rot="10800000">
            <a:off x="8180388" y="609600"/>
            <a:ext cx="811212" cy="5632450"/>
            <a:chOff x="576" y="374"/>
            <a:chExt cx="511" cy="2369"/>
          </a:xfrm>
        </p:grpSpPr>
        <p:sp>
          <p:nvSpPr>
            <p:cNvPr id="3095" name="Line 13"/>
            <p:cNvSpPr>
              <a:spLocks noChangeShapeType="1"/>
            </p:cNvSpPr>
            <p:nvPr/>
          </p:nvSpPr>
          <p:spPr bwMode="auto">
            <a:xfrm>
              <a:off x="576" y="374"/>
              <a:ext cx="0" cy="2369"/>
            </a:xfrm>
            <a:prstGeom prst="line">
              <a:avLst/>
            </a:prstGeom>
            <a:noFill/>
            <a:ln w="9525">
              <a:solidFill>
                <a:srgbClr val="FEEFE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96" name="Line 14"/>
            <p:cNvSpPr>
              <a:spLocks noChangeShapeType="1"/>
            </p:cNvSpPr>
            <p:nvPr/>
          </p:nvSpPr>
          <p:spPr bwMode="auto">
            <a:xfrm>
              <a:off x="796" y="602"/>
              <a:ext cx="9" cy="1965"/>
            </a:xfrm>
            <a:prstGeom prst="line">
              <a:avLst/>
            </a:prstGeom>
            <a:noFill/>
            <a:ln w="9525">
              <a:solidFill>
                <a:srgbClr val="FEEFE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97" name="Line 15"/>
            <p:cNvSpPr>
              <a:spLocks noChangeShapeType="1"/>
            </p:cNvSpPr>
            <p:nvPr/>
          </p:nvSpPr>
          <p:spPr bwMode="auto">
            <a:xfrm>
              <a:off x="1078" y="802"/>
              <a:ext cx="9" cy="1709"/>
            </a:xfrm>
            <a:prstGeom prst="line">
              <a:avLst/>
            </a:prstGeom>
            <a:noFill/>
            <a:ln w="9525">
              <a:solidFill>
                <a:srgbClr val="FEEFE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3081" name="Picture 30" descr="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838200"/>
            <a:ext cx="3810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31" descr="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295400"/>
            <a:ext cx="3810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33" descr="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4800"/>
            <a:ext cx="3810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4" name="Picture 34" descr="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5715000"/>
            <a:ext cx="3810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5" name="Picture 35" descr="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5867400"/>
            <a:ext cx="3810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6" name="Picture 36" descr="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48400"/>
            <a:ext cx="3810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7" name="Picture 37" descr="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63000" y="304800"/>
            <a:ext cx="3810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8" name="Picture 38" descr="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58200" y="685800"/>
            <a:ext cx="3810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9" name="Picture 39" descr="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838200"/>
            <a:ext cx="3810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0" name="Picture 40" descr="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63000" y="6248400"/>
            <a:ext cx="3810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1" name="Picture 41" descr="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58200" y="5715000"/>
            <a:ext cx="3810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2" name="Picture 42" descr="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5257800"/>
            <a:ext cx="3810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71" name="Picture 43" descr="magenta-hrt-ros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5200" y="5867400"/>
            <a:ext cx="1038225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72" name="Picture 44" descr="magenta-hrt-ros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762000"/>
            <a:ext cx="1038225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5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8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76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3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4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4" grpId="0" autoUpdateAnimBg="0"/>
      <p:bldP spid="22535" grpId="0" autoUpdateAnimBg="0"/>
      <p:bldP spid="22536" grpId="0" autoUpdateAnimBg="0"/>
      <p:bldP spid="22537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228600" y="609600"/>
            <a:ext cx="811213" cy="5632450"/>
            <a:chOff x="576" y="374"/>
            <a:chExt cx="511" cy="2369"/>
          </a:xfrm>
        </p:grpSpPr>
        <p:sp>
          <p:nvSpPr>
            <p:cNvPr id="4128" name="Line 3"/>
            <p:cNvSpPr>
              <a:spLocks noChangeShapeType="1"/>
            </p:cNvSpPr>
            <p:nvPr/>
          </p:nvSpPr>
          <p:spPr bwMode="auto">
            <a:xfrm>
              <a:off x="576" y="374"/>
              <a:ext cx="0" cy="2369"/>
            </a:xfrm>
            <a:prstGeom prst="line">
              <a:avLst/>
            </a:prstGeom>
            <a:noFill/>
            <a:ln w="9525">
              <a:solidFill>
                <a:srgbClr val="FEEFE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29" name="Line 4"/>
            <p:cNvSpPr>
              <a:spLocks noChangeShapeType="1"/>
            </p:cNvSpPr>
            <p:nvPr/>
          </p:nvSpPr>
          <p:spPr bwMode="auto">
            <a:xfrm>
              <a:off x="796" y="602"/>
              <a:ext cx="9" cy="1965"/>
            </a:xfrm>
            <a:prstGeom prst="line">
              <a:avLst/>
            </a:prstGeom>
            <a:noFill/>
            <a:ln w="9525">
              <a:solidFill>
                <a:srgbClr val="FEEFE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30" name="Line 5"/>
            <p:cNvSpPr>
              <a:spLocks noChangeShapeType="1"/>
            </p:cNvSpPr>
            <p:nvPr/>
          </p:nvSpPr>
          <p:spPr bwMode="auto">
            <a:xfrm>
              <a:off x="1078" y="802"/>
              <a:ext cx="9" cy="1709"/>
            </a:xfrm>
            <a:prstGeom prst="line">
              <a:avLst/>
            </a:prstGeom>
            <a:noFill/>
            <a:ln w="9525">
              <a:solidFill>
                <a:srgbClr val="FEEFE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099" name="Group 31"/>
          <p:cNvGrpSpPr>
            <a:grpSpLocks/>
          </p:cNvGrpSpPr>
          <p:nvPr/>
        </p:nvGrpSpPr>
        <p:grpSpPr bwMode="auto">
          <a:xfrm rot="10800000">
            <a:off x="8153400" y="615950"/>
            <a:ext cx="811213" cy="5632450"/>
            <a:chOff x="576" y="374"/>
            <a:chExt cx="511" cy="2369"/>
          </a:xfrm>
        </p:grpSpPr>
        <p:sp>
          <p:nvSpPr>
            <p:cNvPr id="4125" name="Line 32"/>
            <p:cNvSpPr>
              <a:spLocks noChangeShapeType="1"/>
            </p:cNvSpPr>
            <p:nvPr/>
          </p:nvSpPr>
          <p:spPr bwMode="auto">
            <a:xfrm>
              <a:off x="576" y="374"/>
              <a:ext cx="0" cy="2369"/>
            </a:xfrm>
            <a:prstGeom prst="line">
              <a:avLst/>
            </a:prstGeom>
            <a:noFill/>
            <a:ln w="9525">
              <a:solidFill>
                <a:srgbClr val="FEEFE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26" name="Line 33"/>
            <p:cNvSpPr>
              <a:spLocks noChangeShapeType="1"/>
            </p:cNvSpPr>
            <p:nvPr/>
          </p:nvSpPr>
          <p:spPr bwMode="auto">
            <a:xfrm>
              <a:off x="796" y="602"/>
              <a:ext cx="9" cy="1965"/>
            </a:xfrm>
            <a:prstGeom prst="line">
              <a:avLst/>
            </a:prstGeom>
            <a:noFill/>
            <a:ln w="9525">
              <a:solidFill>
                <a:srgbClr val="FEEFE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27" name="Line 34"/>
            <p:cNvSpPr>
              <a:spLocks noChangeShapeType="1"/>
            </p:cNvSpPr>
            <p:nvPr/>
          </p:nvSpPr>
          <p:spPr bwMode="auto">
            <a:xfrm>
              <a:off x="1078" y="802"/>
              <a:ext cx="9" cy="1709"/>
            </a:xfrm>
            <a:prstGeom prst="line">
              <a:avLst/>
            </a:prstGeom>
            <a:noFill/>
            <a:ln w="9525">
              <a:solidFill>
                <a:srgbClr val="FEEFE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7210" name="Picture 42" descr="Immagine9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981200"/>
            <a:ext cx="3124200" cy="3048000"/>
          </a:xfrm>
          <a:prstGeom prst="rect">
            <a:avLst/>
          </a:prstGeom>
          <a:noFill/>
          <a:ln w="57150" cap="rnd">
            <a:solidFill>
              <a:srgbClr val="FF0000"/>
            </a:solidFill>
            <a:prstDash val="sysDot"/>
            <a:miter lim="800000"/>
            <a:headEnd/>
            <a:tailEnd/>
          </a:ln>
        </p:spPr>
      </p:pic>
      <p:sp>
        <p:nvSpPr>
          <p:cNvPr id="7211" name="Text Box 43"/>
          <p:cNvSpPr txBox="1">
            <a:spLocks noChangeArrowheads="1"/>
          </p:cNvSpPr>
          <p:nvPr/>
        </p:nvSpPr>
        <p:spPr bwMode="auto">
          <a:xfrm>
            <a:off x="3040063" y="1185863"/>
            <a:ext cx="2427287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3200" b="1">
                <a:solidFill>
                  <a:srgbClr val="FF3300"/>
                </a:solidFill>
              </a:rPr>
              <a:t>Г</a:t>
            </a:r>
            <a:r>
              <a:rPr lang="ru-RU" sz="3200" b="1">
                <a:solidFill>
                  <a:srgbClr val="DDDDDD"/>
                </a:solidFill>
              </a:rPr>
              <a:t>В</a:t>
            </a:r>
            <a:r>
              <a:rPr lang="ru-RU" sz="3200" b="1">
                <a:solidFill>
                  <a:srgbClr val="FF3300"/>
                </a:solidFill>
              </a:rPr>
              <a:t>О</a:t>
            </a:r>
            <a:r>
              <a:rPr lang="ru-RU" sz="3200" b="1">
                <a:solidFill>
                  <a:srgbClr val="DDDDDD"/>
                </a:solidFill>
              </a:rPr>
              <a:t>З</a:t>
            </a:r>
            <a:r>
              <a:rPr lang="ru-RU" sz="3200" b="1">
                <a:solidFill>
                  <a:srgbClr val="FF3300"/>
                </a:solidFill>
              </a:rPr>
              <a:t>Д</a:t>
            </a:r>
            <a:r>
              <a:rPr lang="ru-RU" sz="3200" b="1">
                <a:solidFill>
                  <a:srgbClr val="DDDDDD"/>
                </a:solidFill>
              </a:rPr>
              <a:t>И</a:t>
            </a:r>
            <a:r>
              <a:rPr lang="ru-RU" sz="3200" b="1">
                <a:solidFill>
                  <a:srgbClr val="FF3300"/>
                </a:solidFill>
              </a:rPr>
              <a:t>К</a:t>
            </a:r>
            <a:r>
              <a:rPr lang="ru-RU" sz="3200" b="1">
                <a:solidFill>
                  <a:srgbClr val="DDDDDD"/>
                </a:solidFill>
              </a:rPr>
              <a:t>А</a:t>
            </a:r>
            <a:endParaRPr lang="en-US" sz="2800">
              <a:solidFill>
                <a:srgbClr val="DDDDDD"/>
              </a:solidFill>
            </a:endParaRPr>
          </a:p>
        </p:txBody>
      </p:sp>
      <p:sp>
        <p:nvSpPr>
          <p:cNvPr id="7212" name="Text Box 44"/>
          <p:cNvSpPr txBox="1">
            <a:spLocks noChangeArrowheads="1"/>
          </p:cNvSpPr>
          <p:nvPr/>
        </p:nvSpPr>
        <p:spPr bwMode="auto">
          <a:xfrm>
            <a:off x="2881313" y="5408613"/>
            <a:ext cx="3074987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800" b="1">
                <a:solidFill>
                  <a:srgbClr val="FF3300"/>
                </a:solidFill>
              </a:rPr>
              <a:t>Взаимная любовь</a:t>
            </a:r>
            <a:endParaRPr lang="en-US"/>
          </a:p>
        </p:txBody>
      </p:sp>
      <p:pic>
        <p:nvPicPr>
          <p:cNvPr id="7217" name="Picture 49" descr="garofan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981200"/>
            <a:ext cx="3200400" cy="3048000"/>
          </a:xfrm>
          <a:prstGeom prst="rect">
            <a:avLst/>
          </a:prstGeom>
          <a:noFill/>
          <a:ln w="57150" cap="rnd">
            <a:solidFill>
              <a:srgbClr val="FF0000"/>
            </a:solidFill>
            <a:prstDash val="sysDot"/>
            <a:miter lim="800000"/>
            <a:headEnd/>
            <a:tailEnd/>
          </a:ln>
        </p:spPr>
      </p:pic>
      <p:pic>
        <p:nvPicPr>
          <p:cNvPr id="7218" name="Picture 50" descr="magenta-hrt-ros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57975" y="327025"/>
            <a:ext cx="1038225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19" name="Picture 51" descr="magenta-hrt-ros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0" y="5715000"/>
            <a:ext cx="1038225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20" name="Picture 52" descr="magenta-hrt-ros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5715000"/>
            <a:ext cx="1038225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21" name="Picture 53" descr="magenta-hrt-ros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381000"/>
            <a:ext cx="1038225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8" name="Picture 54" descr="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63000" y="266700"/>
            <a:ext cx="3810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9" name="Picture 55" descr="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1257300"/>
            <a:ext cx="3810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0" name="Picture 56" descr="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" y="6286500"/>
            <a:ext cx="3810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1" name="Picture 57" descr="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63000" y="6286500"/>
            <a:ext cx="3810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2" name="Picture 58" descr="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800100"/>
            <a:ext cx="3810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3" name="Picture 59" descr="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" y="266700"/>
            <a:ext cx="3810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28" name="Picture 60" descr="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2800" y="914400"/>
            <a:ext cx="3810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29" name="Picture 61" descr="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876300"/>
            <a:ext cx="3810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6" name="Picture 62" descr="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24800" y="800100"/>
            <a:ext cx="3810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7" name="Picture 63" descr="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0" y="647700"/>
            <a:ext cx="3810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8" name="Picture 64" descr="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5867400"/>
            <a:ext cx="3810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9" name="Picture 65" descr="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5753100"/>
            <a:ext cx="3810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0" name="Picture 66" descr="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58200" y="5715000"/>
            <a:ext cx="3810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1" name="Picture 67" descr="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01000" y="5257800"/>
            <a:ext cx="3810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36" name="Picture 68" descr="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38800" y="5981700"/>
            <a:ext cx="3810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37" name="Picture 69" descr="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95600" y="6019800"/>
            <a:ext cx="3810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38" name="Picture 70" descr="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91000" y="6019800"/>
            <a:ext cx="3810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75"/>
                                        <p:tgtEl>
                                          <p:spTgt spid="7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75"/>
                                        <p:tgtEl>
                                          <p:spTgt spid="7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65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415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65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150"/>
                            </p:stCondLst>
                            <p:childTnLst>
                              <p:par>
                                <p:cTn id="2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650"/>
                            </p:stCondLst>
                            <p:childTnLst>
                              <p:par>
                                <p:cTn id="3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6150"/>
                            </p:stCondLst>
                            <p:childTnLst>
                              <p:par>
                                <p:cTn id="3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6650"/>
                            </p:stCondLst>
                            <p:childTnLst>
                              <p:par>
                                <p:cTn id="4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7150"/>
                            </p:stCondLst>
                            <p:childTnLst>
                              <p:par>
                                <p:cTn id="4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7650"/>
                            </p:stCondLst>
                            <p:childTnLst>
                              <p:par>
                                <p:cTn id="5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8150"/>
                            </p:stCondLst>
                            <p:childTnLst>
                              <p:par>
                                <p:cTn id="5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8650"/>
                            </p:stCondLst>
                            <p:childTnLst>
                              <p:par>
                                <p:cTn id="6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11" grpId="0" autoUpdateAnimBg="0"/>
      <p:bldP spid="7212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152400" y="609600"/>
            <a:ext cx="811213" cy="5632450"/>
            <a:chOff x="576" y="374"/>
            <a:chExt cx="511" cy="2369"/>
          </a:xfrm>
        </p:grpSpPr>
        <p:sp>
          <p:nvSpPr>
            <p:cNvPr id="5152" name="Line 3"/>
            <p:cNvSpPr>
              <a:spLocks noChangeShapeType="1"/>
            </p:cNvSpPr>
            <p:nvPr/>
          </p:nvSpPr>
          <p:spPr bwMode="auto">
            <a:xfrm>
              <a:off x="576" y="374"/>
              <a:ext cx="0" cy="2369"/>
            </a:xfrm>
            <a:prstGeom prst="line">
              <a:avLst/>
            </a:prstGeom>
            <a:noFill/>
            <a:ln w="9525">
              <a:solidFill>
                <a:srgbClr val="FEEFE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53" name="Line 4"/>
            <p:cNvSpPr>
              <a:spLocks noChangeShapeType="1"/>
            </p:cNvSpPr>
            <p:nvPr/>
          </p:nvSpPr>
          <p:spPr bwMode="auto">
            <a:xfrm>
              <a:off x="796" y="602"/>
              <a:ext cx="9" cy="1965"/>
            </a:xfrm>
            <a:prstGeom prst="line">
              <a:avLst/>
            </a:prstGeom>
            <a:noFill/>
            <a:ln w="9525">
              <a:solidFill>
                <a:srgbClr val="FEEFE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54" name="Line 5"/>
            <p:cNvSpPr>
              <a:spLocks noChangeShapeType="1"/>
            </p:cNvSpPr>
            <p:nvPr/>
          </p:nvSpPr>
          <p:spPr bwMode="auto">
            <a:xfrm>
              <a:off x="1078" y="802"/>
              <a:ext cx="9" cy="1709"/>
            </a:xfrm>
            <a:prstGeom prst="line">
              <a:avLst/>
            </a:prstGeom>
            <a:noFill/>
            <a:ln w="9525">
              <a:solidFill>
                <a:srgbClr val="FEEFE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3775075" y="989013"/>
            <a:ext cx="14986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800" b="1">
                <a:solidFill>
                  <a:srgbClr val="CCFFCC"/>
                </a:solidFill>
              </a:rPr>
              <a:t>КАЛЛА</a:t>
            </a:r>
            <a:endParaRPr lang="en-US"/>
          </a:p>
        </p:txBody>
      </p:sp>
      <p:grpSp>
        <p:nvGrpSpPr>
          <p:cNvPr id="5124" name="Group 25"/>
          <p:cNvGrpSpPr>
            <a:grpSpLocks/>
          </p:cNvGrpSpPr>
          <p:nvPr/>
        </p:nvGrpSpPr>
        <p:grpSpPr bwMode="auto">
          <a:xfrm rot="10800000">
            <a:off x="8153400" y="615950"/>
            <a:ext cx="811213" cy="5632450"/>
            <a:chOff x="576" y="374"/>
            <a:chExt cx="511" cy="2369"/>
          </a:xfrm>
        </p:grpSpPr>
        <p:sp>
          <p:nvSpPr>
            <p:cNvPr id="5149" name="Line 26"/>
            <p:cNvSpPr>
              <a:spLocks noChangeShapeType="1"/>
            </p:cNvSpPr>
            <p:nvPr/>
          </p:nvSpPr>
          <p:spPr bwMode="auto">
            <a:xfrm>
              <a:off x="576" y="374"/>
              <a:ext cx="0" cy="2369"/>
            </a:xfrm>
            <a:prstGeom prst="line">
              <a:avLst/>
            </a:prstGeom>
            <a:noFill/>
            <a:ln w="9525">
              <a:solidFill>
                <a:srgbClr val="FEEFE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50" name="Line 27"/>
            <p:cNvSpPr>
              <a:spLocks noChangeShapeType="1"/>
            </p:cNvSpPr>
            <p:nvPr/>
          </p:nvSpPr>
          <p:spPr bwMode="auto">
            <a:xfrm>
              <a:off x="796" y="602"/>
              <a:ext cx="9" cy="1965"/>
            </a:xfrm>
            <a:prstGeom prst="line">
              <a:avLst/>
            </a:prstGeom>
            <a:noFill/>
            <a:ln w="9525">
              <a:solidFill>
                <a:srgbClr val="FEEFE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51" name="Line 28"/>
            <p:cNvSpPr>
              <a:spLocks noChangeShapeType="1"/>
            </p:cNvSpPr>
            <p:nvPr/>
          </p:nvSpPr>
          <p:spPr bwMode="auto">
            <a:xfrm>
              <a:off x="1078" y="802"/>
              <a:ext cx="9" cy="1709"/>
            </a:xfrm>
            <a:prstGeom prst="line">
              <a:avLst/>
            </a:prstGeom>
            <a:noFill/>
            <a:ln w="9525">
              <a:solidFill>
                <a:srgbClr val="FEEFE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12317" name="Picture 29" descr="call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752600"/>
            <a:ext cx="3048000" cy="3048000"/>
          </a:xfrm>
          <a:prstGeom prst="rect">
            <a:avLst/>
          </a:prstGeom>
          <a:noFill/>
          <a:ln w="57150">
            <a:solidFill>
              <a:srgbClr val="FFFF99"/>
            </a:solidFill>
            <a:prstDash val="lgDashDotDot"/>
            <a:miter lim="800000"/>
            <a:headEnd/>
            <a:tailEnd/>
          </a:ln>
        </p:spPr>
      </p:pic>
      <p:sp>
        <p:nvSpPr>
          <p:cNvPr id="12318" name="Text Box 30"/>
          <p:cNvSpPr txBox="1">
            <a:spLocks noChangeArrowheads="1"/>
          </p:cNvSpPr>
          <p:nvPr/>
        </p:nvSpPr>
        <p:spPr bwMode="auto">
          <a:xfrm>
            <a:off x="3154363" y="5103813"/>
            <a:ext cx="2471737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800" b="1">
                <a:solidFill>
                  <a:srgbClr val="FFFF99"/>
                </a:solidFill>
              </a:rPr>
              <a:t>изысканность</a:t>
            </a:r>
            <a:endParaRPr lang="en-US"/>
          </a:p>
        </p:txBody>
      </p:sp>
      <p:pic>
        <p:nvPicPr>
          <p:cNvPr id="12324" name="Picture 36" descr="CALLA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752600"/>
            <a:ext cx="3200400" cy="3048000"/>
          </a:xfrm>
          <a:prstGeom prst="rect">
            <a:avLst/>
          </a:prstGeom>
          <a:noFill/>
          <a:ln w="57150">
            <a:solidFill>
              <a:srgbClr val="FFFF99"/>
            </a:solidFill>
            <a:prstDash val="lgDashDotDot"/>
            <a:miter lim="800000"/>
            <a:headEnd/>
            <a:tailEnd/>
          </a:ln>
        </p:spPr>
      </p:pic>
      <p:pic>
        <p:nvPicPr>
          <p:cNvPr id="12325" name="Picture 37" descr="magenta-hrt-ros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304800"/>
            <a:ext cx="1038225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26" name="Picture 38" descr="magenta-hrt-ros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304800"/>
            <a:ext cx="1038225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27" name="Picture 39" descr="magenta-hrt-ros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5638800"/>
            <a:ext cx="1038225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28" name="Picture 40" descr="magenta-hrt-ros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5638800"/>
            <a:ext cx="1038225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2" name="Picture 41" descr="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838200"/>
            <a:ext cx="3810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3" name="Picture 42" descr="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1219200"/>
            <a:ext cx="3810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31" name="Picture 43" descr="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24200" y="5715000"/>
            <a:ext cx="3810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5" name="Picture 44" descr="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04800"/>
            <a:ext cx="3810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6" name="Picture 45" descr="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248400"/>
            <a:ext cx="3810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34" name="Picture 46" descr="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86200" y="685800"/>
            <a:ext cx="3810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8" name="Picture 47" descr="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0" y="533400"/>
            <a:ext cx="3810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9" name="Picture 48" descr="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63000" y="228600"/>
            <a:ext cx="3810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0" name="Picture 49" descr="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24800" y="838200"/>
            <a:ext cx="3810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38" name="Picture 50" descr="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685800"/>
            <a:ext cx="3810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2" name="Picture 51" descr="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58200" y="5791200"/>
            <a:ext cx="3810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3" name="Picture 52" descr="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5715000"/>
            <a:ext cx="3810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4" name="Picture 53" descr="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24800" y="5257800"/>
            <a:ext cx="3810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42" name="Picture 54" descr="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1600" y="5715000"/>
            <a:ext cx="3810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6" name="Picture 55" descr="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63000" y="6400800"/>
            <a:ext cx="3810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7" name="Picture 56" descr="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5867400"/>
            <a:ext cx="381000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45" name="Picture 57" descr="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67200" y="5715000"/>
            <a:ext cx="3810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5000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75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375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875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375"/>
                            </p:stCondLst>
                            <p:childTnLst>
                              <p:par>
                                <p:cTn id="19" presetID="12" presetClass="entr" presetSubtype="4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75"/>
                                        <p:tgtEl>
                                          <p:spTgt spid="12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275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4775"/>
                            </p:stCondLst>
                            <p:childTnLst>
                              <p:par>
                                <p:cTn id="2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275"/>
                            </p:stCondLst>
                            <p:childTnLst>
                              <p:par>
                                <p:cTn id="3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775"/>
                            </p:stCondLst>
                            <p:childTnLst>
                              <p:par>
                                <p:cTn id="3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6275"/>
                            </p:stCondLst>
                            <p:childTnLst>
                              <p:par>
                                <p:cTn id="4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6775"/>
                            </p:stCondLst>
                            <p:childTnLst>
                              <p:par>
                                <p:cTn id="4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7275"/>
                            </p:stCondLst>
                            <p:childTnLst>
                              <p:par>
                                <p:cTn id="5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7775"/>
                            </p:stCondLst>
                            <p:childTnLst>
                              <p:par>
                                <p:cTn id="5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8275"/>
                            </p:stCondLst>
                            <p:childTnLst>
                              <p:par>
                                <p:cTn id="6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2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2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6" grpId="0" autoUpdateAnimBg="0"/>
      <p:bldP spid="12318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228600" y="609600"/>
            <a:ext cx="811213" cy="5632450"/>
            <a:chOff x="576" y="374"/>
            <a:chExt cx="511" cy="2369"/>
          </a:xfrm>
        </p:grpSpPr>
        <p:sp>
          <p:nvSpPr>
            <p:cNvPr id="6182" name="Line 3"/>
            <p:cNvSpPr>
              <a:spLocks noChangeShapeType="1"/>
            </p:cNvSpPr>
            <p:nvPr/>
          </p:nvSpPr>
          <p:spPr bwMode="auto">
            <a:xfrm>
              <a:off x="576" y="374"/>
              <a:ext cx="0" cy="2369"/>
            </a:xfrm>
            <a:prstGeom prst="line">
              <a:avLst/>
            </a:prstGeom>
            <a:noFill/>
            <a:ln w="9525">
              <a:solidFill>
                <a:srgbClr val="FEEFE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83" name="Line 4"/>
            <p:cNvSpPr>
              <a:spLocks noChangeShapeType="1"/>
            </p:cNvSpPr>
            <p:nvPr/>
          </p:nvSpPr>
          <p:spPr bwMode="auto">
            <a:xfrm>
              <a:off x="796" y="602"/>
              <a:ext cx="9" cy="1965"/>
            </a:xfrm>
            <a:prstGeom prst="line">
              <a:avLst/>
            </a:prstGeom>
            <a:noFill/>
            <a:ln w="9525">
              <a:solidFill>
                <a:srgbClr val="FEEFE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84" name="Line 5"/>
            <p:cNvSpPr>
              <a:spLocks noChangeShapeType="1"/>
            </p:cNvSpPr>
            <p:nvPr/>
          </p:nvSpPr>
          <p:spPr bwMode="auto">
            <a:xfrm>
              <a:off x="1078" y="802"/>
              <a:ext cx="9" cy="1709"/>
            </a:xfrm>
            <a:prstGeom prst="line">
              <a:avLst/>
            </a:prstGeom>
            <a:noFill/>
            <a:ln w="9525">
              <a:solidFill>
                <a:srgbClr val="FEEFE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1808163" y="1370013"/>
            <a:ext cx="168275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800" b="1">
                <a:solidFill>
                  <a:srgbClr val="FF00FF"/>
                </a:solidFill>
              </a:rPr>
              <a:t>Ф</a:t>
            </a:r>
            <a:r>
              <a:rPr lang="ru-RU" sz="2800" b="1">
                <a:solidFill>
                  <a:srgbClr val="FFC000"/>
                </a:solidFill>
              </a:rPr>
              <a:t>Р</a:t>
            </a:r>
            <a:r>
              <a:rPr lang="ru-RU" sz="2800" b="1">
                <a:solidFill>
                  <a:srgbClr val="FF00FF"/>
                </a:solidFill>
              </a:rPr>
              <a:t>Е</a:t>
            </a:r>
            <a:r>
              <a:rPr lang="ru-RU" sz="2800" b="1">
                <a:solidFill>
                  <a:srgbClr val="FFC000"/>
                </a:solidFill>
              </a:rPr>
              <a:t>З</a:t>
            </a:r>
            <a:r>
              <a:rPr lang="ru-RU" sz="2800" b="1">
                <a:solidFill>
                  <a:srgbClr val="FF00FF"/>
                </a:solidFill>
              </a:rPr>
              <a:t>И</a:t>
            </a:r>
            <a:r>
              <a:rPr lang="ru-RU" sz="2800" b="1">
                <a:solidFill>
                  <a:srgbClr val="FFC000"/>
                </a:solidFill>
              </a:rPr>
              <a:t>Я</a:t>
            </a:r>
            <a:endParaRPr lang="en-US">
              <a:solidFill>
                <a:srgbClr val="FFC000"/>
              </a:solidFill>
            </a:endParaRPr>
          </a:p>
        </p:txBody>
      </p:sp>
      <p:grpSp>
        <p:nvGrpSpPr>
          <p:cNvPr id="6148" name="Group 29"/>
          <p:cNvGrpSpPr>
            <a:grpSpLocks/>
          </p:cNvGrpSpPr>
          <p:nvPr/>
        </p:nvGrpSpPr>
        <p:grpSpPr bwMode="auto">
          <a:xfrm rot="10800000">
            <a:off x="8180388" y="615950"/>
            <a:ext cx="811212" cy="5632450"/>
            <a:chOff x="576" y="374"/>
            <a:chExt cx="511" cy="2369"/>
          </a:xfrm>
        </p:grpSpPr>
        <p:sp>
          <p:nvSpPr>
            <p:cNvPr id="6179" name="Line 30"/>
            <p:cNvSpPr>
              <a:spLocks noChangeShapeType="1"/>
            </p:cNvSpPr>
            <p:nvPr/>
          </p:nvSpPr>
          <p:spPr bwMode="auto">
            <a:xfrm>
              <a:off x="576" y="374"/>
              <a:ext cx="0" cy="2369"/>
            </a:xfrm>
            <a:prstGeom prst="line">
              <a:avLst/>
            </a:prstGeom>
            <a:noFill/>
            <a:ln w="9525">
              <a:solidFill>
                <a:srgbClr val="FEEFE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80" name="Line 31"/>
            <p:cNvSpPr>
              <a:spLocks noChangeShapeType="1"/>
            </p:cNvSpPr>
            <p:nvPr/>
          </p:nvSpPr>
          <p:spPr bwMode="auto">
            <a:xfrm>
              <a:off x="796" y="602"/>
              <a:ext cx="9" cy="1965"/>
            </a:xfrm>
            <a:prstGeom prst="line">
              <a:avLst/>
            </a:prstGeom>
            <a:noFill/>
            <a:ln w="9525">
              <a:solidFill>
                <a:srgbClr val="FEEFE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81" name="Line 32"/>
            <p:cNvSpPr>
              <a:spLocks noChangeShapeType="1"/>
            </p:cNvSpPr>
            <p:nvPr/>
          </p:nvSpPr>
          <p:spPr bwMode="auto">
            <a:xfrm>
              <a:off x="1078" y="802"/>
              <a:ext cx="9" cy="1709"/>
            </a:xfrm>
            <a:prstGeom prst="line">
              <a:avLst/>
            </a:prstGeom>
            <a:noFill/>
            <a:ln w="9525">
              <a:solidFill>
                <a:srgbClr val="FEEFE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3346" name="Text Box 34"/>
          <p:cNvSpPr txBox="1">
            <a:spLocks noChangeArrowheads="1"/>
          </p:cNvSpPr>
          <p:nvPr/>
        </p:nvSpPr>
        <p:spPr bwMode="auto">
          <a:xfrm>
            <a:off x="1054100" y="4953000"/>
            <a:ext cx="39655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800" b="1">
                <a:solidFill>
                  <a:srgbClr val="FF00FF"/>
                </a:solidFill>
              </a:rPr>
              <a:t>платоническая любовь</a:t>
            </a:r>
            <a:endParaRPr lang="en-US"/>
          </a:p>
        </p:txBody>
      </p:sp>
      <p:sp>
        <p:nvSpPr>
          <p:cNvPr id="13348" name="Text Box 36"/>
          <p:cNvSpPr txBox="1">
            <a:spLocks noChangeArrowheads="1"/>
          </p:cNvSpPr>
          <p:nvPr/>
        </p:nvSpPr>
        <p:spPr bwMode="auto">
          <a:xfrm>
            <a:off x="5638800" y="1371600"/>
            <a:ext cx="15478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800" b="1">
                <a:solidFill>
                  <a:srgbClr val="FFCCCC"/>
                </a:solidFill>
              </a:rPr>
              <a:t>Л</a:t>
            </a:r>
            <a:r>
              <a:rPr lang="ru-RU" sz="2800" b="1">
                <a:solidFill>
                  <a:srgbClr val="00B0F0"/>
                </a:solidFill>
              </a:rPr>
              <a:t>И</a:t>
            </a:r>
            <a:r>
              <a:rPr lang="ru-RU" sz="2800" b="1">
                <a:solidFill>
                  <a:srgbClr val="FFCCCC"/>
                </a:solidFill>
              </a:rPr>
              <a:t>Л</a:t>
            </a:r>
            <a:r>
              <a:rPr lang="ru-RU" sz="2800" b="1">
                <a:solidFill>
                  <a:srgbClr val="00B0F0"/>
                </a:solidFill>
              </a:rPr>
              <a:t>И</a:t>
            </a:r>
            <a:r>
              <a:rPr lang="ru-RU" sz="2800" b="1">
                <a:solidFill>
                  <a:srgbClr val="FFCCCC"/>
                </a:solidFill>
              </a:rPr>
              <a:t>Я</a:t>
            </a:r>
            <a:endParaRPr lang="en-US"/>
          </a:p>
        </p:txBody>
      </p:sp>
      <p:sp>
        <p:nvSpPr>
          <p:cNvPr id="13349" name="Text Box 37"/>
          <p:cNvSpPr txBox="1">
            <a:spLocks noChangeArrowheads="1"/>
          </p:cNvSpPr>
          <p:nvPr/>
        </p:nvSpPr>
        <p:spPr bwMode="auto">
          <a:xfrm>
            <a:off x="5522913" y="4951413"/>
            <a:ext cx="241935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800" b="1">
                <a:solidFill>
                  <a:schemeClr val="accent1"/>
                </a:solidFill>
              </a:rPr>
              <a:t>непорочность</a:t>
            </a:r>
            <a:endParaRPr lang="en-US"/>
          </a:p>
        </p:txBody>
      </p:sp>
      <p:pic>
        <p:nvPicPr>
          <p:cNvPr id="13350" name="Picture 38" descr="fres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057400"/>
            <a:ext cx="3048000" cy="2514600"/>
          </a:xfrm>
          <a:prstGeom prst="rect">
            <a:avLst/>
          </a:prstGeom>
          <a:noFill/>
          <a:ln w="57150" cap="rnd">
            <a:solidFill>
              <a:srgbClr val="FFFF99"/>
            </a:solidFill>
            <a:prstDash val="sysDot"/>
            <a:miter lim="800000"/>
            <a:headEnd/>
            <a:tailEnd/>
          </a:ln>
        </p:spPr>
      </p:pic>
      <p:pic>
        <p:nvPicPr>
          <p:cNvPr id="13351" name="Picture 39" descr="ninfea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2057400"/>
            <a:ext cx="3124200" cy="2514600"/>
          </a:xfrm>
          <a:prstGeom prst="rect">
            <a:avLst/>
          </a:prstGeom>
          <a:noFill/>
          <a:ln w="57150" cap="rnd">
            <a:solidFill>
              <a:srgbClr val="FF99CC"/>
            </a:solidFill>
            <a:prstDash val="sysDot"/>
            <a:miter lim="800000"/>
            <a:headEnd/>
            <a:tailEnd/>
          </a:ln>
        </p:spPr>
      </p:pic>
      <p:pic>
        <p:nvPicPr>
          <p:cNvPr id="13352" name="Picture 40" descr="magenta-hrt-ros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228600"/>
            <a:ext cx="1038225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53" name="Picture 41" descr="magenta-hrt-ros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228600"/>
            <a:ext cx="1038225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54" name="Picture 42" descr="magenta-hrt-ros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5791200"/>
            <a:ext cx="1038225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55" name="Picture 43" descr="magenta-hrt-ros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5791200"/>
            <a:ext cx="1038225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56" name="Picture 44" descr="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5600" y="1143000"/>
            <a:ext cx="3810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57" name="Picture 45" descr="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95600" y="1066800"/>
            <a:ext cx="3810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58" name="Picture 46" descr="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7400" y="1066800"/>
            <a:ext cx="3810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59" name="Picture 47" descr="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43400" y="5562600"/>
            <a:ext cx="3810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60" name="Picture 48" descr="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10400" y="5562600"/>
            <a:ext cx="3810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61" name="Picture 49" descr="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0" y="1143000"/>
            <a:ext cx="3810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4" name="Picture 50" descr="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1295400"/>
            <a:ext cx="3810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5" name="Picture 51" descr="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04800"/>
            <a:ext cx="3810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6" name="Picture 52" descr="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01000" y="838200"/>
            <a:ext cx="3810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7" name="Picture 53" descr="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762000"/>
            <a:ext cx="3810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66" name="Picture 54" descr="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5562600"/>
            <a:ext cx="3810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9" name="Picture 55" descr="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63000" y="6324600"/>
            <a:ext cx="3810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70" name="Picture 56" descr="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58200" y="5791200"/>
            <a:ext cx="3810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71" name="Picture 57" descr="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01000" y="5257800"/>
            <a:ext cx="3810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72" name="Picture 58" descr="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63000" y="228600"/>
            <a:ext cx="3810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73" name="Picture 59" descr="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0" y="609600"/>
            <a:ext cx="3810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72" name="Picture 60" descr="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76400" y="5562600"/>
            <a:ext cx="3810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75" name="Picture 61" descr="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324600"/>
            <a:ext cx="3810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76" name="Picture 62" descr="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5943600"/>
            <a:ext cx="3810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77" name="Picture 63" descr="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5715000"/>
            <a:ext cx="3810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76" name="Picture 64" descr="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0" y="5562600"/>
            <a:ext cx="3810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5000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75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4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id="14" presetID="18" presetClass="entr" presetSubtype="12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75"/>
                                        <p:tgtEl>
                                          <p:spTgt spid="13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4375"/>
                            </p:stCondLst>
                            <p:childTnLst>
                              <p:par>
                                <p:cTn id="18" presetID="18" presetClass="entr" presetSubtype="9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0" dur="75"/>
                                        <p:tgtEl>
                                          <p:spTgt spid="13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id="27" presetID="18" presetClass="entr" presetSubtype="12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300"/>
                                        <p:tgtEl>
                                          <p:spTgt spid="13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550"/>
                            </p:stCondLst>
                            <p:childTnLst>
                              <p:par>
                                <p:cTn id="3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8050"/>
                            </p:stCondLst>
                            <p:childTnLst>
                              <p:par>
                                <p:cTn id="3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8550"/>
                            </p:stCondLst>
                            <p:childTnLst>
                              <p:par>
                                <p:cTn id="4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9050"/>
                            </p:stCondLst>
                            <p:childTnLst>
                              <p:par>
                                <p:cTn id="4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9550"/>
                            </p:stCondLst>
                            <p:childTnLst>
                              <p:par>
                                <p:cTn id="5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0050"/>
                            </p:stCondLst>
                            <p:childTnLst>
                              <p:par>
                                <p:cTn id="5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0550"/>
                            </p:stCondLst>
                            <p:childTnLst>
                              <p:par>
                                <p:cTn id="6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1050"/>
                            </p:stCondLst>
                            <p:childTnLst>
                              <p:par>
                                <p:cTn id="6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3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1550"/>
                            </p:stCondLst>
                            <p:childTnLst>
                              <p:par>
                                <p:cTn id="7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12050"/>
                            </p:stCondLst>
                            <p:childTnLst>
                              <p:par>
                                <p:cTn id="7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3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3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2550"/>
                            </p:stCondLst>
                            <p:childTnLst>
                              <p:par>
                                <p:cTn id="8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33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33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13050"/>
                            </p:stCondLst>
                            <p:childTnLst>
                              <p:par>
                                <p:cTn id="8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3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3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13550"/>
                            </p:stCondLst>
                            <p:childTnLst>
                              <p:par>
                                <p:cTn id="9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3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3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0" grpId="0" autoUpdateAnimBg="0"/>
      <p:bldP spid="13346" grpId="0" autoUpdateAnimBg="0"/>
      <p:bldP spid="13348" grpId="0" autoUpdateAnimBg="0"/>
      <p:bldP spid="13349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/>
          <p:cNvGrpSpPr>
            <a:grpSpLocks/>
          </p:cNvGrpSpPr>
          <p:nvPr/>
        </p:nvGrpSpPr>
        <p:grpSpPr bwMode="auto">
          <a:xfrm>
            <a:off x="255588" y="615950"/>
            <a:ext cx="811212" cy="5632450"/>
            <a:chOff x="576" y="374"/>
            <a:chExt cx="511" cy="2369"/>
          </a:xfrm>
        </p:grpSpPr>
        <p:sp>
          <p:nvSpPr>
            <p:cNvPr id="7201" name="Line 3"/>
            <p:cNvSpPr>
              <a:spLocks noChangeShapeType="1"/>
            </p:cNvSpPr>
            <p:nvPr/>
          </p:nvSpPr>
          <p:spPr bwMode="auto">
            <a:xfrm>
              <a:off x="576" y="374"/>
              <a:ext cx="0" cy="2369"/>
            </a:xfrm>
            <a:prstGeom prst="line">
              <a:avLst/>
            </a:prstGeom>
            <a:noFill/>
            <a:ln w="9525">
              <a:solidFill>
                <a:srgbClr val="FEEFE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02" name="Line 4"/>
            <p:cNvSpPr>
              <a:spLocks noChangeShapeType="1"/>
            </p:cNvSpPr>
            <p:nvPr/>
          </p:nvSpPr>
          <p:spPr bwMode="auto">
            <a:xfrm>
              <a:off x="796" y="602"/>
              <a:ext cx="9" cy="1965"/>
            </a:xfrm>
            <a:prstGeom prst="line">
              <a:avLst/>
            </a:prstGeom>
            <a:noFill/>
            <a:ln w="9525">
              <a:solidFill>
                <a:srgbClr val="FEEFE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03" name="Line 5"/>
            <p:cNvSpPr>
              <a:spLocks noChangeShapeType="1"/>
            </p:cNvSpPr>
            <p:nvPr/>
          </p:nvSpPr>
          <p:spPr bwMode="auto">
            <a:xfrm>
              <a:off x="1078" y="802"/>
              <a:ext cx="9" cy="1709"/>
            </a:xfrm>
            <a:prstGeom prst="line">
              <a:avLst/>
            </a:prstGeom>
            <a:noFill/>
            <a:ln w="9525">
              <a:solidFill>
                <a:srgbClr val="FEEFE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7171" name="Group 25"/>
          <p:cNvGrpSpPr>
            <a:grpSpLocks/>
          </p:cNvGrpSpPr>
          <p:nvPr/>
        </p:nvGrpSpPr>
        <p:grpSpPr bwMode="auto">
          <a:xfrm rot="10800000">
            <a:off x="8153400" y="609600"/>
            <a:ext cx="811213" cy="5632450"/>
            <a:chOff x="576" y="374"/>
            <a:chExt cx="511" cy="2369"/>
          </a:xfrm>
        </p:grpSpPr>
        <p:sp>
          <p:nvSpPr>
            <p:cNvPr id="7198" name="Line 26"/>
            <p:cNvSpPr>
              <a:spLocks noChangeShapeType="1"/>
            </p:cNvSpPr>
            <p:nvPr/>
          </p:nvSpPr>
          <p:spPr bwMode="auto">
            <a:xfrm>
              <a:off x="576" y="374"/>
              <a:ext cx="0" cy="2369"/>
            </a:xfrm>
            <a:prstGeom prst="line">
              <a:avLst/>
            </a:prstGeom>
            <a:noFill/>
            <a:ln w="9525">
              <a:solidFill>
                <a:srgbClr val="FEEFE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99" name="Line 27"/>
            <p:cNvSpPr>
              <a:spLocks noChangeShapeType="1"/>
            </p:cNvSpPr>
            <p:nvPr/>
          </p:nvSpPr>
          <p:spPr bwMode="auto">
            <a:xfrm>
              <a:off x="796" y="602"/>
              <a:ext cx="9" cy="1965"/>
            </a:xfrm>
            <a:prstGeom prst="line">
              <a:avLst/>
            </a:prstGeom>
            <a:noFill/>
            <a:ln w="9525">
              <a:solidFill>
                <a:srgbClr val="FEEFE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00" name="Line 28"/>
            <p:cNvSpPr>
              <a:spLocks noChangeShapeType="1"/>
            </p:cNvSpPr>
            <p:nvPr/>
          </p:nvSpPr>
          <p:spPr bwMode="auto">
            <a:xfrm>
              <a:off x="1078" y="802"/>
              <a:ext cx="9" cy="1709"/>
            </a:xfrm>
            <a:prstGeom prst="line">
              <a:avLst/>
            </a:prstGeom>
            <a:noFill/>
            <a:ln w="9525">
              <a:solidFill>
                <a:srgbClr val="FEEFE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8470" name="Text Box 38"/>
          <p:cNvSpPr txBox="1">
            <a:spLocks noChangeArrowheads="1"/>
          </p:cNvSpPr>
          <p:nvPr/>
        </p:nvSpPr>
        <p:spPr bwMode="auto">
          <a:xfrm>
            <a:off x="3424238" y="836613"/>
            <a:ext cx="20447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800" b="1">
                <a:solidFill>
                  <a:srgbClr val="FFFFCC"/>
                </a:solidFill>
              </a:rPr>
              <a:t>П</a:t>
            </a:r>
            <a:r>
              <a:rPr lang="ru-RU" sz="2800" b="1">
                <a:solidFill>
                  <a:srgbClr val="FF3399"/>
                </a:solidFill>
              </a:rPr>
              <a:t>Р</a:t>
            </a:r>
            <a:r>
              <a:rPr lang="ru-RU" sz="2800" b="1">
                <a:solidFill>
                  <a:srgbClr val="FFFFCC"/>
                </a:solidFill>
              </a:rPr>
              <a:t>И</a:t>
            </a:r>
            <a:r>
              <a:rPr lang="ru-RU" sz="2800" b="1">
                <a:solidFill>
                  <a:srgbClr val="FF3399"/>
                </a:solidFill>
              </a:rPr>
              <a:t>М</a:t>
            </a:r>
            <a:r>
              <a:rPr lang="ru-RU" sz="2800" b="1">
                <a:solidFill>
                  <a:srgbClr val="FFFFCC"/>
                </a:solidFill>
              </a:rPr>
              <a:t>У</a:t>
            </a:r>
            <a:r>
              <a:rPr lang="ru-RU" sz="2800" b="1">
                <a:solidFill>
                  <a:srgbClr val="FF3399"/>
                </a:solidFill>
              </a:rPr>
              <a:t>Л</a:t>
            </a:r>
            <a:r>
              <a:rPr lang="ru-RU" sz="2800" b="1">
                <a:solidFill>
                  <a:srgbClr val="FFFFCC"/>
                </a:solidFill>
              </a:rPr>
              <a:t>А</a:t>
            </a:r>
            <a:endParaRPr lang="en-US"/>
          </a:p>
        </p:txBody>
      </p:sp>
      <p:sp>
        <p:nvSpPr>
          <p:cNvPr id="18471" name="Text Box 39"/>
          <p:cNvSpPr txBox="1">
            <a:spLocks noChangeArrowheads="1"/>
          </p:cNvSpPr>
          <p:nvPr/>
        </p:nvSpPr>
        <p:spPr bwMode="auto">
          <a:xfrm>
            <a:off x="2933700" y="5027613"/>
            <a:ext cx="3252788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800" b="1">
                <a:solidFill>
                  <a:srgbClr val="FFFFCC"/>
                </a:solidFill>
              </a:rPr>
              <a:t>Доверие и надежда</a:t>
            </a:r>
            <a:endParaRPr lang="en-US"/>
          </a:p>
        </p:txBody>
      </p:sp>
      <p:pic>
        <p:nvPicPr>
          <p:cNvPr id="18472" name="Picture 40" descr="primula_auricul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676400"/>
            <a:ext cx="3251200" cy="3124200"/>
          </a:xfrm>
          <a:prstGeom prst="rect">
            <a:avLst/>
          </a:prstGeom>
          <a:noFill/>
          <a:ln w="57150">
            <a:solidFill>
              <a:srgbClr val="00CC00"/>
            </a:solidFill>
            <a:prstDash val="lgDashDot"/>
            <a:miter lim="800000"/>
            <a:headEnd/>
            <a:tailEnd/>
          </a:ln>
        </p:spPr>
      </p:pic>
      <p:pic>
        <p:nvPicPr>
          <p:cNvPr id="18473" name="Picture 41" descr="primula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676400"/>
            <a:ext cx="3200400" cy="3124200"/>
          </a:xfrm>
          <a:prstGeom prst="rect">
            <a:avLst/>
          </a:prstGeom>
          <a:noFill/>
          <a:ln w="57150">
            <a:solidFill>
              <a:srgbClr val="00CC00"/>
            </a:solidFill>
            <a:prstDash val="dashDot"/>
            <a:miter lim="800000"/>
            <a:headEnd/>
            <a:tailEnd/>
          </a:ln>
        </p:spPr>
      </p:pic>
      <p:pic>
        <p:nvPicPr>
          <p:cNvPr id="18474" name="Picture 42" descr="magenta-hrt-ros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0" y="228600"/>
            <a:ext cx="1038225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75" name="Picture 43" descr="magenta-hrt-ros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228600"/>
            <a:ext cx="1038225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76" name="Picture 44" descr="magenta-hrt-ros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5638800"/>
            <a:ext cx="1038225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77" name="Picture 45" descr="magenta-hrt-ros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5638800"/>
            <a:ext cx="1038225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0" name="Picture 46" descr="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838200"/>
            <a:ext cx="3810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1" name="Picture 47" descr="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1295400"/>
            <a:ext cx="3810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80" name="Picture 48" descr="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62200" y="5638800"/>
            <a:ext cx="3810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3" name="Picture 49" descr="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" y="5715000"/>
            <a:ext cx="3810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4" name="Picture 50" descr="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28600"/>
            <a:ext cx="3810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83" name="Picture 51" descr="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0" y="457200"/>
            <a:ext cx="3810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84" name="Picture 52" descr="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457200"/>
            <a:ext cx="3810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7" name="Picture 53" descr="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63000" y="228600"/>
            <a:ext cx="3810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8" name="Picture 54" descr="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0" y="609600"/>
            <a:ext cx="3810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9" name="Picture 55" descr="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24800" y="838200"/>
            <a:ext cx="3810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88" name="Picture 56" descr="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33800" y="5638800"/>
            <a:ext cx="3810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89" name="Picture 57" descr="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1600" y="5638800"/>
            <a:ext cx="3810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92" name="Picture 58" descr="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63000" y="6324600"/>
            <a:ext cx="3810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91" name="Picture 59" descr="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0800" y="5638800"/>
            <a:ext cx="3810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94" name="Picture 60" descr="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0" y="5791200"/>
            <a:ext cx="3810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95" name="Picture 61" descr="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01000" y="5257800"/>
            <a:ext cx="3810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96" name="Picture 62" descr="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5943600"/>
            <a:ext cx="3810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97" name="Picture 63" descr="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324600"/>
            <a:ext cx="3810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5000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" fill="hold"/>
                                        <p:tgtEl>
                                          <p:spTgt spid="18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" fill="hold"/>
                                        <p:tgtEl>
                                          <p:spTgt spid="18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25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18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18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425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925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425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4925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425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925"/>
                            </p:stCondLst>
                            <p:childTnLst>
                              <p:par>
                                <p:cTn id="4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6425"/>
                            </p:stCondLst>
                            <p:childTnLst>
                              <p:par>
                                <p:cTn id="4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4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4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6925"/>
                            </p:stCondLst>
                            <p:childTnLst>
                              <p:par>
                                <p:cTn id="5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7425"/>
                            </p:stCondLst>
                            <p:childTnLst>
                              <p:par>
                                <p:cTn id="5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8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7925"/>
                            </p:stCondLst>
                            <p:childTnLst>
                              <p:par>
                                <p:cTn id="6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8425"/>
                            </p:stCondLst>
                            <p:childTnLst>
                              <p:par>
                                <p:cTn id="6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8925"/>
                            </p:stCondLst>
                            <p:childTnLst>
                              <p:par>
                                <p:cTn id="7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8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70" grpId="0" autoUpdateAnimBg="0"/>
      <p:bldP spid="18471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/>
          <p:cNvGrpSpPr>
            <a:grpSpLocks/>
          </p:cNvGrpSpPr>
          <p:nvPr/>
        </p:nvGrpSpPr>
        <p:grpSpPr bwMode="auto">
          <a:xfrm>
            <a:off x="228600" y="609600"/>
            <a:ext cx="811213" cy="5632450"/>
            <a:chOff x="576" y="374"/>
            <a:chExt cx="511" cy="2369"/>
          </a:xfrm>
        </p:grpSpPr>
        <p:sp>
          <p:nvSpPr>
            <p:cNvPr id="8224" name="Line 3"/>
            <p:cNvSpPr>
              <a:spLocks noChangeShapeType="1"/>
            </p:cNvSpPr>
            <p:nvPr/>
          </p:nvSpPr>
          <p:spPr bwMode="auto">
            <a:xfrm>
              <a:off x="576" y="374"/>
              <a:ext cx="0" cy="2369"/>
            </a:xfrm>
            <a:prstGeom prst="line">
              <a:avLst/>
            </a:prstGeom>
            <a:noFill/>
            <a:ln w="9525">
              <a:solidFill>
                <a:srgbClr val="FEEFE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25" name="Line 4"/>
            <p:cNvSpPr>
              <a:spLocks noChangeShapeType="1"/>
            </p:cNvSpPr>
            <p:nvPr/>
          </p:nvSpPr>
          <p:spPr bwMode="auto">
            <a:xfrm>
              <a:off x="796" y="602"/>
              <a:ext cx="9" cy="1965"/>
            </a:xfrm>
            <a:prstGeom prst="line">
              <a:avLst/>
            </a:prstGeom>
            <a:noFill/>
            <a:ln w="9525">
              <a:solidFill>
                <a:srgbClr val="FEEFE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26" name="Line 5"/>
            <p:cNvSpPr>
              <a:spLocks noChangeShapeType="1"/>
            </p:cNvSpPr>
            <p:nvPr/>
          </p:nvSpPr>
          <p:spPr bwMode="auto">
            <a:xfrm>
              <a:off x="1078" y="802"/>
              <a:ext cx="9" cy="1709"/>
            </a:xfrm>
            <a:prstGeom prst="line">
              <a:avLst/>
            </a:prstGeom>
            <a:noFill/>
            <a:ln w="9525">
              <a:solidFill>
                <a:srgbClr val="FEEFE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8195" name="Group 26"/>
          <p:cNvGrpSpPr>
            <a:grpSpLocks/>
          </p:cNvGrpSpPr>
          <p:nvPr/>
        </p:nvGrpSpPr>
        <p:grpSpPr bwMode="auto">
          <a:xfrm rot="10800000">
            <a:off x="8180388" y="615950"/>
            <a:ext cx="811212" cy="5632450"/>
            <a:chOff x="576" y="374"/>
            <a:chExt cx="511" cy="2369"/>
          </a:xfrm>
        </p:grpSpPr>
        <p:sp>
          <p:nvSpPr>
            <p:cNvPr id="8221" name="Line 27"/>
            <p:cNvSpPr>
              <a:spLocks noChangeShapeType="1"/>
            </p:cNvSpPr>
            <p:nvPr/>
          </p:nvSpPr>
          <p:spPr bwMode="auto">
            <a:xfrm>
              <a:off x="576" y="374"/>
              <a:ext cx="0" cy="2369"/>
            </a:xfrm>
            <a:prstGeom prst="line">
              <a:avLst/>
            </a:prstGeom>
            <a:noFill/>
            <a:ln w="9525">
              <a:solidFill>
                <a:srgbClr val="FEEFE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22" name="Line 28"/>
            <p:cNvSpPr>
              <a:spLocks noChangeShapeType="1"/>
            </p:cNvSpPr>
            <p:nvPr/>
          </p:nvSpPr>
          <p:spPr bwMode="auto">
            <a:xfrm>
              <a:off x="796" y="602"/>
              <a:ext cx="9" cy="1965"/>
            </a:xfrm>
            <a:prstGeom prst="line">
              <a:avLst/>
            </a:prstGeom>
            <a:noFill/>
            <a:ln w="9525">
              <a:solidFill>
                <a:srgbClr val="FEEFE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23" name="Line 29"/>
            <p:cNvSpPr>
              <a:spLocks noChangeShapeType="1"/>
            </p:cNvSpPr>
            <p:nvPr/>
          </p:nvSpPr>
          <p:spPr bwMode="auto">
            <a:xfrm>
              <a:off x="1078" y="802"/>
              <a:ext cx="9" cy="1709"/>
            </a:xfrm>
            <a:prstGeom prst="line">
              <a:avLst/>
            </a:prstGeom>
            <a:noFill/>
            <a:ln w="9525">
              <a:solidFill>
                <a:srgbClr val="FEEFE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20513" name="Picture 33" descr="tulipan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2057400"/>
            <a:ext cx="2971800" cy="2743200"/>
          </a:xfrm>
          <a:prstGeom prst="rect">
            <a:avLst/>
          </a:prstGeom>
          <a:noFill/>
          <a:ln w="57150" cap="rnd">
            <a:solidFill>
              <a:srgbClr val="FF0000"/>
            </a:solidFill>
            <a:prstDash val="sysDot"/>
            <a:miter lim="800000"/>
            <a:headEnd/>
            <a:tailEnd/>
          </a:ln>
        </p:spPr>
      </p:pic>
      <p:sp>
        <p:nvSpPr>
          <p:cNvPr id="20514" name="Text Box 34"/>
          <p:cNvSpPr txBox="1">
            <a:spLocks noChangeArrowheads="1"/>
          </p:cNvSpPr>
          <p:nvPr/>
        </p:nvSpPr>
        <p:spPr bwMode="auto">
          <a:xfrm>
            <a:off x="3521075" y="1065213"/>
            <a:ext cx="248602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800" b="1">
                <a:solidFill>
                  <a:srgbClr val="FFFF99"/>
                </a:solidFill>
              </a:rPr>
              <a:t>Т</a:t>
            </a:r>
            <a:r>
              <a:rPr lang="ru-RU" sz="2800" b="1">
                <a:solidFill>
                  <a:srgbClr val="CC3300"/>
                </a:solidFill>
              </a:rPr>
              <a:t>Ю</a:t>
            </a:r>
            <a:r>
              <a:rPr lang="ru-RU" sz="2800" b="1">
                <a:solidFill>
                  <a:srgbClr val="FFFF99"/>
                </a:solidFill>
              </a:rPr>
              <a:t>Л</a:t>
            </a:r>
            <a:r>
              <a:rPr lang="ru-RU" sz="2800" b="1">
                <a:solidFill>
                  <a:srgbClr val="CC3300"/>
                </a:solidFill>
              </a:rPr>
              <a:t>Ь</a:t>
            </a:r>
            <a:r>
              <a:rPr lang="ru-RU" sz="2800" b="1">
                <a:solidFill>
                  <a:srgbClr val="FFFF99"/>
                </a:solidFill>
              </a:rPr>
              <a:t>П</a:t>
            </a:r>
            <a:r>
              <a:rPr lang="ru-RU" sz="2800" b="1">
                <a:solidFill>
                  <a:srgbClr val="CC3300"/>
                </a:solidFill>
              </a:rPr>
              <a:t>А</a:t>
            </a:r>
            <a:r>
              <a:rPr lang="ru-RU" sz="2800" b="1">
                <a:solidFill>
                  <a:srgbClr val="FFFF99"/>
                </a:solidFill>
              </a:rPr>
              <a:t>Н</a:t>
            </a:r>
            <a:r>
              <a:rPr lang="ru-RU" sz="2800" b="1">
                <a:solidFill>
                  <a:srgbClr val="CC3300"/>
                </a:solidFill>
              </a:rPr>
              <a:t>Ы</a:t>
            </a:r>
            <a:endParaRPr lang="en-US">
              <a:solidFill>
                <a:srgbClr val="CC3300"/>
              </a:solidFill>
            </a:endParaRPr>
          </a:p>
        </p:txBody>
      </p:sp>
      <p:sp>
        <p:nvSpPr>
          <p:cNvPr id="20515" name="Text Box 35"/>
          <p:cNvSpPr txBox="1">
            <a:spLocks noChangeArrowheads="1"/>
          </p:cNvSpPr>
          <p:nvPr/>
        </p:nvSpPr>
        <p:spPr bwMode="auto">
          <a:xfrm>
            <a:off x="3111500" y="5029200"/>
            <a:ext cx="37274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800" b="1">
                <a:solidFill>
                  <a:srgbClr val="FFFF99"/>
                </a:solidFill>
              </a:rPr>
              <a:t>совершенная любовь</a:t>
            </a:r>
            <a:endParaRPr lang="en-US"/>
          </a:p>
        </p:txBody>
      </p:sp>
      <p:pic>
        <p:nvPicPr>
          <p:cNvPr id="20516" name="Picture 36" descr="tulip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2057400"/>
            <a:ext cx="2971800" cy="2743200"/>
          </a:xfrm>
          <a:prstGeom prst="rect">
            <a:avLst/>
          </a:prstGeom>
          <a:noFill/>
          <a:ln w="57150" cap="rnd">
            <a:solidFill>
              <a:srgbClr val="FFFF99"/>
            </a:solidFill>
            <a:prstDash val="sysDot"/>
            <a:miter lim="800000"/>
            <a:headEnd/>
            <a:tailEnd/>
          </a:ln>
        </p:spPr>
      </p:pic>
      <p:pic>
        <p:nvPicPr>
          <p:cNvPr id="20517" name="Picture 37" descr="magenta-hrt-ros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228600"/>
            <a:ext cx="1038225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8" name="Picture 38" descr="magenta-hrt-ros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5486400"/>
            <a:ext cx="1038225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9" name="Picture 39" descr="magenta-hrt-ros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5410200"/>
            <a:ext cx="1038225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0" name="Picture 40" descr="magenta-hrt-ros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228600"/>
            <a:ext cx="1038225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4" name="Picture 41" descr="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24800" y="838200"/>
            <a:ext cx="3810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5" name="Picture 42" descr="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762000"/>
            <a:ext cx="3810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6" name="Picture 43" descr="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324600"/>
            <a:ext cx="3810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7" name="Picture 44" descr="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01000" y="5334000"/>
            <a:ext cx="3810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8" name="Picture 45" descr="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04800"/>
            <a:ext cx="3810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6" name="Picture 46" descr="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62400" y="685800"/>
            <a:ext cx="3810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7" name="Picture 47" descr="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5400" y="685800"/>
            <a:ext cx="3810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1" name="Picture 48" descr="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63000" y="228600"/>
            <a:ext cx="3810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2" name="Picture 49" descr="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0" y="609600"/>
            <a:ext cx="3810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3" name="Picture 50" descr="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1295400"/>
            <a:ext cx="3810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1" name="Picture 51" descr="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57600" y="5638800"/>
            <a:ext cx="3810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2" name="Picture 52" descr="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5638800"/>
            <a:ext cx="3810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6" name="Picture 53" descr="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63000" y="6324600"/>
            <a:ext cx="3810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7" name="Picture 54" descr="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58200" y="5791200"/>
            <a:ext cx="3810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8" name="Picture 55" descr="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5715000"/>
            <a:ext cx="3810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9" name="Picture 56" descr="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5943600"/>
            <a:ext cx="3810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7" name="Picture 57" descr="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5638800"/>
            <a:ext cx="3810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5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"/>
                                        <p:tgtEl>
                                          <p:spTgt spid="20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75"/>
                                        <p:tgtEl>
                                          <p:spTgt spid="20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875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375"/>
                            </p:stCondLst>
                            <p:childTnLst>
                              <p:par>
                                <p:cTn id="2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875"/>
                            </p:stCondLst>
                            <p:childTnLst>
                              <p:par>
                                <p:cTn id="3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6375"/>
                            </p:stCondLst>
                            <p:childTnLst>
                              <p:par>
                                <p:cTn id="3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6875"/>
                            </p:stCondLst>
                            <p:childTnLst>
                              <p:par>
                                <p:cTn id="4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7375"/>
                            </p:stCondLst>
                            <p:childTnLst>
                              <p:par>
                                <p:cTn id="4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5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7875"/>
                            </p:stCondLst>
                            <p:childTnLst>
                              <p:par>
                                <p:cTn id="5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8375"/>
                            </p:stCondLst>
                            <p:childTnLst>
                              <p:par>
                                <p:cTn id="5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8875"/>
                            </p:stCondLst>
                            <p:childTnLst>
                              <p:par>
                                <p:cTn id="6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0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0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4" grpId="0" autoUpdateAnimBg="0"/>
      <p:bldP spid="20515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35"/>
          <p:cNvGrpSpPr>
            <a:grpSpLocks/>
          </p:cNvGrpSpPr>
          <p:nvPr/>
        </p:nvGrpSpPr>
        <p:grpSpPr bwMode="auto">
          <a:xfrm>
            <a:off x="228600" y="609600"/>
            <a:ext cx="811213" cy="5632450"/>
            <a:chOff x="576" y="374"/>
            <a:chExt cx="511" cy="2369"/>
          </a:xfrm>
        </p:grpSpPr>
        <p:sp>
          <p:nvSpPr>
            <p:cNvPr id="9242" name="Line 36"/>
            <p:cNvSpPr>
              <a:spLocks noChangeShapeType="1"/>
            </p:cNvSpPr>
            <p:nvPr/>
          </p:nvSpPr>
          <p:spPr bwMode="auto">
            <a:xfrm>
              <a:off x="576" y="374"/>
              <a:ext cx="0" cy="2369"/>
            </a:xfrm>
            <a:prstGeom prst="line">
              <a:avLst/>
            </a:prstGeom>
            <a:noFill/>
            <a:ln w="9525">
              <a:solidFill>
                <a:srgbClr val="FEEFE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43" name="Line 37"/>
            <p:cNvSpPr>
              <a:spLocks noChangeShapeType="1"/>
            </p:cNvSpPr>
            <p:nvPr/>
          </p:nvSpPr>
          <p:spPr bwMode="auto">
            <a:xfrm>
              <a:off x="796" y="602"/>
              <a:ext cx="9" cy="1965"/>
            </a:xfrm>
            <a:prstGeom prst="line">
              <a:avLst/>
            </a:prstGeom>
            <a:noFill/>
            <a:ln w="9525">
              <a:solidFill>
                <a:srgbClr val="FEEFE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44" name="Line 38"/>
            <p:cNvSpPr>
              <a:spLocks noChangeShapeType="1"/>
            </p:cNvSpPr>
            <p:nvPr/>
          </p:nvSpPr>
          <p:spPr bwMode="auto">
            <a:xfrm>
              <a:off x="1078" y="802"/>
              <a:ext cx="9" cy="1709"/>
            </a:xfrm>
            <a:prstGeom prst="line">
              <a:avLst/>
            </a:prstGeom>
            <a:noFill/>
            <a:ln w="9525">
              <a:solidFill>
                <a:srgbClr val="FEEFE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9219" name="Group 49"/>
          <p:cNvGrpSpPr>
            <a:grpSpLocks/>
          </p:cNvGrpSpPr>
          <p:nvPr/>
        </p:nvGrpSpPr>
        <p:grpSpPr bwMode="auto">
          <a:xfrm rot="10800000">
            <a:off x="8180388" y="609600"/>
            <a:ext cx="811212" cy="5632450"/>
            <a:chOff x="576" y="374"/>
            <a:chExt cx="511" cy="2369"/>
          </a:xfrm>
        </p:grpSpPr>
        <p:sp>
          <p:nvSpPr>
            <p:cNvPr id="9239" name="Line 50"/>
            <p:cNvSpPr>
              <a:spLocks noChangeShapeType="1"/>
            </p:cNvSpPr>
            <p:nvPr/>
          </p:nvSpPr>
          <p:spPr bwMode="auto">
            <a:xfrm>
              <a:off x="576" y="374"/>
              <a:ext cx="0" cy="2369"/>
            </a:xfrm>
            <a:prstGeom prst="line">
              <a:avLst/>
            </a:prstGeom>
            <a:noFill/>
            <a:ln w="9525">
              <a:solidFill>
                <a:srgbClr val="FEEFE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40" name="Line 51"/>
            <p:cNvSpPr>
              <a:spLocks noChangeShapeType="1"/>
            </p:cNvSpPr>
            <p:nvPr/>
          </p:nvSpPr>
          <p:spPr bwMode="auto">
            <a:xfrm>
              <a:off x="796" y="602"/>
              <a:ext cx="9" cy="1965"/>
            </a:xfrm>
            <a:prstGeom prst="line">
              <a:avLst/>
            </a:prstGeom>
            <a:noFill/>
            <a:ln w="9525">
              <a:solidFill>
                <a:srgbClr val="FEEFE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41" name="Line 52"/>
            <p:cNvSpPr>
              <a:spLocks noChangeShapeType="1"/>
            </p:cNvSpPr>
            <p:nvPr/>
          </p:nvSpPr>
          <p:spPr bwMode="auto">
            <a:xfrm>
              <a:off x="1078" y="802"/>
              <a:ext cx="9" cy="1709"/>
            </a:xfrm>
            <a:prstGeom prst="line">
              <a:avLst/>
            </a:prstGeom>
            <a:noFill/>
            <a:ln w="9525">
              <a:solidFill>
                <a:srgbClr val="FEEFE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21564" name="Picture 60" descr="rose 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1447800"/>
            <a:ext cx="381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67" name="Picture 63" descr="magenta-hrt-ro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5791200"/>
            <a:ext cx="1038225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69" name="Picture 65" descr="magenta-hrt-ro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5715000"/>
            <a:ext cx="1038225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71" name="Picture 6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2590800"/>
            <a:ext cx="13525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72" name="Picture 6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2667000"/>
            <a:ext cx="13525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69" descr="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58200" y="685800"/>
            <a:ext cx="3810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6" name="Picture 70" descr="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63000" y="304800"/>
            <a:ext cx="3810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7" name="Picture 71" descr="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01000" y="838200"/>
            <a:ext cx="3810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8" name="Picture 72" descr="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1295400"/>
            <a:ext cx="3810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9" name="Picture 73" descr="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838200"/>
            <a:ext cx="3810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0" name="Picture 74" descr="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04800"/>
            <a:ext cx="3810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1" name="Picture 75" descr="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5715000"/>
            <a:ext cx="3810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2" name="Picture 76" descr="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5867400"/>
            <a:ext cx="3810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3" name="Picture 77" descr="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248400"/>
            <a:ext cx="3810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4" name="Picture 78" descr="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63000" y="6248400"/>
            <a:ext cx="3810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5" name="Picture 79" descr="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58200" y="5791200"/>
            <a:ext cx="3810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6" name="Picture 80" descr="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01000" y="5334000"/>
            <a:ext cx="3810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452813" y="6161088"/>
            <a:ext cx="23907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>
                <a:solidFill>
                  <a:schemeClr val="bg1"/>
                </a:solidFill>
                <a:hlinkClick r:id="rId6"/>
              </a:rPr>
              <a:t>www.ppsworld.ru</a:t>
            </a:r>
            <a:endParaRPr lang="pl-PL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07418" y="357485"/>
            <a:ext cx="4598182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</a:rPr>
              <a:t>С праздником</a:t>
            </a:r>
          </a:p>
        </p:txBody>
      </p:sp>
    </p:spTree>
  </p:cSld>
  <p:clrMapOvr>
    <a:masterClrMapping/>
  </p:clrMapOvr>
  <p:transition spd="med" advClick="0"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5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CF84B5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0</TotalTime>
  <Words>55</Words>
  <Application>Microsoft Office PowerPoint</Application>
  <PresentationFormat>Экран (4:3)</PresentationFormat>
  <Paragraphs>24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Times New Roman</vt:lpstr>
      <vt:lpstr>Arial</vt:lpstr>
      <vt:lpstr>Blank Presentation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>Fiori</dc:subject>
  <dc:creator/>
  <cp:lastModifiedBy/>
  <cp:revision>438</cp:revision>
  <dcterms:created xsi:type="dcterms:W3CDTF">2008-01-13T09:01:37Z</dcterms:created>
  <dcterms:modified xsi:type="dcterms:W3CDTF">2013-03-11T13:45:46Z</dcterms:modified>
</cp:coreProperties>
</file>