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70" d="100"/>
          <a:sy n="70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39CE-E279-4195-A0ED-0637D88F4A87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13F82-EBEC-4CEC-B107-478080BB49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13F82-EBEC-4CEC-B107-478080BB498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4746E-55A6-445F-A8B4-B0C4E8DB7F2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2545F-AB7E-4ABF-8205-C8C018222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ed=1&amp;text=%D0%BA%D0%B0%D1%80%D1%82%D0%B8%D0%BD%D0%BA%D0%B8%20%D1%86%D0%B2%D0%B5%D1%82%D0%BE%D0%B2%20%D0%B1%D1%83%D0%BA%D0%B5%D1%82%D0%BE%D0%B2&amp;p=59&amp;img_url=static.diary.ru/userdir/7/0/6/8/70688/46965019.jpg&amp;rpt=s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1%86%D0%B2%D0%B5%D1%82%D0%BE%D0%B2%20%D0%B1%D1%83%D0%BA%D0%B5%D1%82%D0%BE%D0%B2&amp;rpt=simage&amp;p=15&amp;img_url=img0.liveinternet.ru/images/attach/c/0/40/906/40906080_01_1000x666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dnoklassniki.ru/profile/355898835857/photo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text=%D0%BA%D0%B0%D1%80%D1%82%D0%B8%D0%BD%D0%BA%D0%B8%20%D1%86%D0%B2%D0%B5%D1%82%D0%BE%D0%B2%20%D0%B1%D1%83%D0%BA%D0%B5%D1%82%D0%BE%D0%B2&amp;rpt=simage&amp;p=15&amp;img_url=img0.liveinternet.ru/images/attach/c/0/40/906/40906080_01_1000x666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odnoklassniki.ru/profile/514490020270/photo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text=%D0%BA%D0%B0%D1%80%D1%82%D0%B8%D0%BD%D0%BA%D0%B8%20%D1%86%D0%B2%D0%B5%D1%82%D0%BE%D0%B2%20%D0%B1%D1%83%D0%BA%D0%B5%D1%82%D0%BE%D0%B2&amp;rpt=simage&amp;p=15&amp;img_url=img0.liveinternet.ru/images/attach/c/0/40/906/40906080_01_1000x666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1%86%D0%B2%D0%B5%D1%82%D0%BE%D0%B2%20%D0%B1%D1%83%D0%BA%D0%B5%D1%82%D0%BE%D0%B2&amp;rpt=simage&amp;p=15&amp;img_url=img0.liveinternet.ru/images/attach/c/0/40/906/40906080_01_1000x666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noklassniki.ru/profile/508716603126/phot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text=%D0%BA%D0%B0%D1%80%D1%82%D0%B8%D0%BD%D0%BA%D0%B8%20%D1%86%D0%B2%D0%B5%D1%82%D0%BE%D0%B2%20%D0%B1%D1%83%D0%BA%D0%B5%D1%82%D0%BE%D0%B2&amp;rpt=simage&amp;p=15&amp;img_url=img0.liveinternet.ru/images/attach/c/0/40/906/40906080_01_1000x666.jpg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odnoklassniki.ru/profile/266918502162/photo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text=%D0%BA%D0%B0%D1%80%D1%82%D0%B8%D0%BD%D0%BA%D0%B8%20%D1%86%D0%B2%D0%B5%D1%82%D0%BE%D0%B2%20%D0%B1%D1%83%D0%BA%D0%B5%D1%82%D0%BE%D0%B2&amp;rpt=simage&amp;p=15&amp;img_url=img0.liveinternet.ru/images/attach/c/0/40/906/40906080_01_1000x66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Презентация сочинений по теме</a:t>
            </a:r>
            <a:br>
              <a:rPr lang="ru-RU" sz="3200" dirty="0" smtClean="0"/>
            </a:br>
            <a:r>
              <a:rPr lang="ru-RU" sz="3200" dirty="0" smtClean="0"/>
              <a:t> « Моя  мама лучшая на свете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j-lt"/>
              </a:rPr>
              <a:t>РАБОТУ ВЫПОЛНИЛА УЧИТЕЛЬ РУССКОГО ЯЗЫКА И ЛИТЕРАТУРЫ МАУ СОШ №5</a:t>
            </a:r>
          </a:p>
          <a:p>
            <a:r>
              <a:rPr lang="ru-RU" dirty="0" smtClean="0">
                <a:solidFill>
                  <a:schemeClr val="tx1"/>
                </a:solidFill>
                <a:latin typeface="+mj-lt"/>
              </a:rPr>
              <a:t> ИОНЦЕВА  ТАТЬЯНА  НИКОЛАЕВНА </a:t>
            </a:r>
          </a:p>
          <a:p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КУРГАНИНСК   2012 год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 descr="http://im4-tub-ru.yandex.net/i?id=155040955-3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6672"/>
            <a:ext cx="16287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Трепалина Татьяна Анатольевна</a:t>
            </a:r>
            <a:endParaRPr lang="ru-RU" sz="3200" dirty="0"/>
          </a:p>
        </p:txBody>
      </p:sp>
      <p:pic>
        <p:nvPicPr>
          <p:cNvPr id="12" name="__plpcte_target" descr="http://uld5.odnoklassniki.ru/getImage?photoId=394237893198&amp;photoType=0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Мою маму зовут Татьяна Анатольевна. Она самая добрая, ласковая и заботливая . Моя мама хорошая хозяйка. Она очень вкусно готовит.</a:t>
            </a:r>
          </a:p>
          <a:p>
            <a:r>
              <a:rPr lang="ru-RU" dirty="0" smtClean="0"/>
              <a:t>Моя мама любит меня такой, какая я есть, со всеми моими недостатками. .</a:t>
            </a:r>
          </a:p>
          <a:p>
            <a:r>
              <a:rPr lang="ru-RU" dirty="0" smtClean="0"/>
              <a:t>Я люблю свою маму и знаю, что она меня тоже любит. Я никогда не перестану любить свою маму.</a:t>
            </a:r>
          </a:p>
          <a:p>
            <a:r>
              <a:rPr lang="ru-RU" dirty="0" smtClean="0"/>
              <a:t>Я знаю что мама никогда не бросит меня в беде, она всегда мне поможет и никогда не откажет в помощи! Каждая мама, если понадобится, не задумываясь, отдаст жизнь за свое дитя. На душе у меня спокойно потому что я знаю ,что у меня есть мама - это </a:t>
            </a:r>
            <a:r>
              <a:rPr lang="ru-RU" dirty="0" err="1" smtClean="0"/>
              <a:t>человек,который</a:t>
            </a:r>
            <a:r>
              <a:rPr lang="ru-RU" dirty="0" smtClean="0"/>
              <a:t> меня любит и всегда поддержит! </a:t>
            </a:r>
          </a:p>
          <a:p>
            <a:endParaRPr lang="ru-RU" dirty="0"/>
          </a:p>
        </p:txBody>
      </p:sp>
      <p:pic>
        <p:nvPicPr>
          <p:cNvPr id="5" name="Рисунок 4" descr="http://im7-tub-ru.yandex.net/i?id=497277304-13-72&amp;n=17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4664"/>
            <a:ext cx="1323975" cy="12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Татарян</a:t>
            </a:r>
            <a:r>
              <a:rPr lang="ru-RU" sz="3200" dirty="0" smtClean="0"/>
              <a:t> Флора </a:t>
            </a:r>
            <a:r>
              <a:rPr lang="ru-RU" sz="3200" dirty="0" err="1" smtClean="0"/>
              <a:t>Саркисовна</a:t>
            </a:r>
            <a:endParaRPr lang="ru-RU" sz="3200" dirty="0"/>
          </a:p>
        </p:txBody>
      </p:sp>
      <p:pic>
        <p:nvPicPr>
          <p:cNvPr id="9" name="Содержимое 8" descr="http://usd10.odnoklassniki.ru/getImage?photoId=438783124625&amp;photoType=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43608" y="1844824"/>
            <a:ext cx="30963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КАЖДОМУ ИЗВЕСТНО ,ЧТО НА ЗЕМЛЕ НЕТ БЛИЖЕ И РОДНЕЕ ЧЕЛОВЕКА ,ЧЕМ МАМА . С САМЫХ ПЕРВЫХ МИНУТ НАШЕЙ ЖИЗНИ МЫ ОКРУЖЕНЫ ТЕПЛОМ И ЗАБОТОЙ . СТАНОВЯСЬ СТАРШЕ, МЫ ДОВЕРЯЕМ НАШИ ТАЙНЫ И СТРАХИ , ДЕЛИМСЯ С НЕЙ ВПЕЧАТЛЕНИЯМИ ОБ ОКРУЖАЮЩЕМ НАС МИРЕ, ПОТОМУ ЧТО МЫ ЗНАЕМ, ЧТО ОНА ВСЕГДА ПОДДЕРЖИТ И ДАСТ ХОРОШИЙ СОВЕТ . КАКАЯ </a:t>
            </a:r>
            <a:r>
              <a:rPr lang="ru-RU" dirty="0" err="1" smtClean="0"/>
              <a:t>ОНа</a:t>
            </a:r>
            <a:r>
              <a:rPr lang="ru-RU" dirty="0" smtClean="0"/>
              <a:t> МОЯ МАМА? МОЖНО НАЙТИ МИЛЛИОНОВ СЛОВ, САМЫХ НЕЖНЫХ И ЛАСКОВЫХ ,КРАСИВЫХ И ДОСТОЙНЫХ, НО ВРЯД ЛИ ОНИ СМОГУТ ОТРАЗИТЬ СВОЮ ПОЛНОТУ МОИХ ЧУСТВ К НЕЙ, НО ВСЁ- ТАКИ Я ЗНАЮ ,ЧТО ОНА ЕДИНСТВЕННАЯ И НЕПОВТОРИМАЯ , ЛЮБИМАЯ НА ЗЕМЛЕ!</a:t>
            </a:r>
          </a:p>
          <a:p>
            <a:endParaRPr lang="ru-RU" dirty="0"/>
          </a:p>
        </p:txBody>
      </p:sp>
      <p:pic>
        <p:nvPicPr>
          <p:cNvPr id="11" name="Рисунок 10" descr="http://im7-tub-ru.yandex.net/i?id=497277304-13-72&amp;n=17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2656"/>
            <a:ext cx="1323975" cy="12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Крджонян</a:t>
            </a:r>
            <a:r>
              <a:rPr lang="ru-RU" sz="3200" dirty="0" smtClean="0"/>
              <a:t> Рада </a:t>
            </a:r>
            <a:endParaRPr lang="ru-RU" sz="3200" dirty="0"/>
          </a:p>
        </p:txBody>
      </p:sp>
      <p:pic>
        <p:nvPicPr>
          <p:cNvPr id="7" name="Содержимое 6" descr="http://usd11.odnoklassniki.ru/getImage?photoId=307396331694&amp;photoType=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7444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Мою маму зовут Рада. У неё выразительная </a:t>
            </a:r>
            <a:r>
              <a:rPr lang="ru-RU" dirty="0" err="1" smtClean="0"/>
              <a:t>внешность:длинные</a:t>
            </a:r>
            <a:r>
              <a:rPr lang="ru-RU" dirty="0" smtClean="0"/>
              <a:t> каштановые волосы, распущенные по плечам Большие карие глаза почти всегда смеются. Мама вообще часто улыбается и смеётся, и поэтому с ней легко общаться. Люди ценят это, поэтому у мамы много друзей и знакомых.</a:t>
            </a:r>
            <a:br>
              <a:rPr lang="ru-RU" dirty="0" smtClean="0"/>
            </a:br>
            <a:r>
              <a:rPr lang="ru-RU" dirty="0" smtClean="0"/>
              <a:t>На работе маму уважают, в трудных случаях обращаются за советом ,даже бывает, что звонят в выходные. Это неудивительно.</a:t>
            </a:r>
            <a:br>
              <a:rPr lang="ru-RU" dirty="0" smtClean="0"/>
            </a:br>
            <a:r>
              <a:rPr lang="ru-RU" dirty="0" smtClean="0"/>
              <a:t>Мама вообще старается всё делать на совесть. Я люблю смотреть на неё, когда она готовит. Еда, которую мама подаёт на стол, всегда не только вкусная и полезная, но и обязательно красивая. </a:t>
            </a:r>
          </a:p>
          <a:p>
            <a:r>
              <a:rPr lang="ru-RU" dirty="0" smtClean="0"/>
              <a:t>С моей мамой никогда не соскучишься! Она всегда приветливо встречает моих друзей.!</a:t>
            </a:r>
            <a:br>
              <a:rPr lang="ru-RU" dirty="0" smtClean="0"/>
            </a:br>
            <a:r>
              <a:rPr lang="ru-RU" dirty="0" smtClean="0"/>
              <a:t>Моя мама - самая лучшая, самая добрая, самая весёлая и красивая на свете!</a:t>
            </a:r>
          </a:p>
          <a:p>
            <a:endParaRPr lang="ru-RU" dirty="0"/>
          </a:p>
        </p:txBody>
      </p:sp>
      <p:pic>
        <p:nvPicPr>
          <p:cNvPr id="8" name="Рисунок 7" descr="http://im7-tub-ru.yandex.net/i?id=497277304-13-72&amp;n=17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323975" cy="12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Сафарян</a:t>
            </a:r>
            <a:r>
              <a:rPr lang="ru-RU" sz="3200" dirty="0" smtClean="0"/>
              <a:t> Светлана Юрьевна</a:t>
            </a:r>
            <a:endParaRPr lang="ru-RU" sz="3200" dirty="0"/>
          </a:p>
        </p:txBody>
      </p:sp>
      <p:pic>
        <p:nvPicPr>
          <p:cNvPr id="7" name="__plpcte_target" descr="http://uld7.odnoklassniki.ru/getImage?photoId=423664556141&amp;photoType=0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Мама- великое слово! Это первое слово маленького ребёнка. Мама может заменить любого человека. Она любит своих детей и старается сделать всё, чтобы они были счастливы. Дети должны с любовью и уважением относиться к маме: заботиться о ней , помогать ей во всем, слушать её, не обижать  не грубить маме.</a:t>
            </a:r>
          </a:p>
          <a:p>
            <a:r>
              <a:rPr lang="ru-RU" dirty="0" smtClean="0"/>
              <a:t>Я стараюсь всегда помочь своей маме, забочусь о ней. Для меня мама самый дорогой и близкий человек! Я очень её люблю!!!!!</a:t>
            </a:r>
          </a:p>
          <a:p>
            <a:endParaRPr lang="ru-RU" dirty="0"/>
          </a:p>
        </p:txBody>
      </p:sp>
      <p:pic>
        <p:nvPicPr>
          <p:cNvPr id="8" name="Рисунок 7" descr="http://im7-tub-ru.yandex.net/i?id=497277304-13-72&amp;n=17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1323975" cy="12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Котоян</a:t>
            </a:r>
            <a:r>
              <a:rPr lang="ru-RU" sz="3200" dirty="0" smtClean="0"/>
              <a:t> Саран </a:t>
            </a:r>
            <a:r>
              <a:rPr lang="ru-RU" sz="3200" dirty="0" err="1" smtClean="0"/>
              <a:t>Пушкановна</a:t>
            </a:r>
            <a:endParaRPr lang="ru-RU" sz="3200" dirty="0"/>
          </a:p>
        </p:txBody>
      </p:sp>
      <p:pic>
        <p:nvPicPr>
          <p:cNvPr id="11" name="Содержимое 10" descr="http://i515.odnoklassniki.ru/getImage?photoId=446096373750&amp;photoType=5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043608" y="1916832"/>
            <a:ext cx="302433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…Мама, </a:t>
            </a:r>
            <a:r>
              <a:rPr lang="ru-RU" dirty="0" smtClean="0"/>
              <a:t>ты стала для меня другом </a:t>
            </a:r>
            <a:r>
              <a:rPr lang="ru-RU" dirty="0" smtClean="0"/>
              <a:t>,который </a:t>
            </a:r>
            <a:r>
              <a:rPr lang="ru-RU" dirty="0" smtClean="0"/>
              <a:t>понимает и уважает мои </a:t>
            </a:r>
            <a:r>
              <a:rPr lang="ru-RU" dirty="0" smtClean="0"/>
              <a:t>интересы</a:t>
            </a:r>
            <a:r>
              <a:rPr lang="ru-RU" dirty="0" smtClean="0"/>
              <a:t>. Ты всегда </a:t>
            </a:r>
            <a:r>
              <a:rPr lang="ru-RU" dirty="0" smtClean="0"/>
              <a:t>рядом ,ты </a:t>
            </a:r>
            <a:r>
              <a:rPr lang="ru-RU" dirty="0" err="1" smtClean="0"/>
              <a:t>прислушива-ешься</a:t>
            </a:r>
            <a:r>
              <a:rPr lang="ru-RU" dirty="0" smtClean="0"/>
              <a:t> </a:t>
            </a:r>
            <a:r>
              <a:rPr lang="ru-RU" dirty="0" smtClean="0"/>
              <a:t>к тому, что подсказывает тебе </a:t>
            </a:r>
            <a:r>
              <a:rPr lang="ru-RU" dirty="0" smtClean="0"/>
              <a:t> </a:t>
            </a:r>
            <a:r>
              <a:rPr lang="ru-RU" dirty="0" smtClean="0"/>
              <a:t>материнское сердце </a:t>
            </a:r>
            <a:r>
              <a:rPr lang="ru-RU" dirty="0" smtClean="0"/>
              <a:t>и </a:t>
            </a:r>
            <a:r>
              <a:rPr lang="ru-RU" dirty="0" smtClean="0"/>
              <a:t>даешь верный совет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Мамочка,спасибо</a:t>
            </a:r>
            <a:r>
              <a:rPr lang="ru-RU" dirty="0" smtClean="0"/>
              <a:t> </a:t>
            </a:r>
            <a:r>
              <a:rPr lang="ru-RU" dirty="0" smtClean="0"/>
              <a:t>тебе </a:t>
            </a:r>
            <a:r>
              <a:rPr lang="ru-RU" dirty="0" smtClean="0"/>
              <a:t> за то, что </a:t>
            </a:r>
            <a:r>
              <a:rPr lang="ru-RU" dirty="0" smtClean="0"/>
              <a:t>ты есть ,и что твое сердце всегда </a:t>
            </a:r>
            <a:r>
              <a:rPr lang="ru-RU" dirty="0" smtClean="0"/>
              <a:t>готово любить </a:t>
            </a:r>
            <a:r>
              <a:rPr lang="ru-RU" dirty="0" smtClean="0"/>
              <a:t>и прощать!</a:t>
            </a:r>
          </a:p>
          <a:p>
            <a:endParaRPr lang="ru-RU" dirty="0"/>
          </a:p>
        </p:txBody>
      </p:sp>
      <p:pic>
        <p:nvPicPr>
          <p:cNvPr id="12" name="Рисунок 11" descr="http://im7-tub-ru.yandex.net/i?id=497277304-13-72&amp;n=17">
            <a:hlinkClick r:id="rId5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32656"/>
            <a:ext cx="1323975" cy="12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Черепанова Наталья Николаевна</a:t>
            </a:r>
            <a:endParaRPr lang="ru-RU" sz="3200" dirty="0"/>
          </a:p>
        </p:txBody>
      </p:sp>
      <p:pic>
        <p:nvPicPr>
          <p:cNvPr id="5" name="Содержимое 4" descr="http://i501.odnoklassniki.ru/getImage?photoId=477288396050&amp;photoType=5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84784"/>
            <a:ext cx="349312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С мамой связано очень много. Это и радость, и ласка, понимание, сочувствие. Мама всё может понять, объяснить. Она приласкает, когда тебе плохо, немного огорчится, если ты сделал что-то не так, но и подскажет.</a:t>
            </a:r>
          </a:p>
          <a:p>
            <a:r>
              <a:rPr lang="ru-RU" dirty="0" smtClean="0"/>
              <a:t>	Самый дорогой человек – мама. Она, как солнце светит в доме. </a:t>
            </a:r>
          </a:p>
          <a:p>
            <a:r>
              <a:rPr lang="ru-RU" dirty="0" smtClean="0"/>
              <a:t>	Хочется, чтобы мама никогда не огорчалась. Но так не бывает. Мама переживает за всё: за оценки, за здоровье детей.</a:t>
            </a:r>
          </a:p>
          <a:p>
            <a:r>
              <a:rPr lang="ru-RU" dirty="0" smtClean="0"/>
              <a:t>	Нужно стараться учиться, чтобы мама чаще улыбалась, ведь её улыбка радует всех нас!</a:t>
            </a:r>
          </a:p>
          <a:p>
            <a:endParaRPr lang="ru-RU" dirty="0"/>
          </a:p>
        </p:txBody>
      </p:sp>
      <p:pic>
        <p:nvPicPr>
          <p:cNvPr id="6" name="Рисунок 5" descr="http://im7-tub-ru.yandex.net/i?id=497277304-13-72&amp;n=17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323975" cy="12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501</Words>
  <Application>Microsoft Office PowerPoint</Application>
  <PresentationFormat>Экран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сочинений по теме  « Моя  мама лучшая на свете»</vt:lpstr>
      <vt:lpstr>Трепалина Татьяна Анатольевна</vt:lpstr>
      <vt:lpstr>Татарян Флора Саркисовна</vt:lpstr>
      <vt:lpstr>Крджонян Рада </vt:lpstr>
      <vt:lpstr>Сафарян Светлана Юрьевна</vt:lpstr>
      <vt:lpstr>Котоян Саран Пушкановна</vt:lpstr>
      <vt:lpstr>Черепанова Наталья Николаевна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смарт</dc:creator>
  <cp:lastModifiedBy>смарт</cp:lastModifiedBy>
  <cp:revision>19</cp:revision>
  <dcterms:created xsi:type="dcterms:W3CDTF">2012-11-21T17:18:18Z</dcterms:created>
  <dcterms:modified xsi:type="dcterms:W3CDTF">2012-11-22T19:30:10Z</dcterms:modified>
</cp:coreProperties>
</file>