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81" r:id="rId2"/>
    <p:sldId id="264" r:id="rId3"/>
    <p:sldId id="257" r:id="rId4"/>
    <p:sldId id="258" r:id="rId5"/>
    <p:sldId id="266" r:id="rId6"/>
    <p:sldId id="259" r:id="rId7"/>
    <p:sldId id="260" r:id="rId8"/>
    <p:sldId id="268" r:id="rId9"/>
    <p:sldId id="269" r:id="rId10"/>
    <p:sldId id="270" r:id="rId11"/>
    <p:sldId id="279" r:id="rId12"/>
    <p:sldId id="280" r:id="rId13"/>
    <p:sldId id="277" r:id="rId14"/>
    <p:sldId id="278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0956-EBF7-4DB9-9064-AE12D75B37C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8E7AF-702A-4D4F-9599-48F6C661A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8E7AF-702A-4D4F-9599-48F6C661AB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E0FA-31E2-4638-85A1-A36940AB8892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9DDD-8B2D-497D-8098-5F6651F85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52128"/>
          </a:xfrm>
          <a:solidFill>
            <a:srgbClr val="FFFF00"/>
          </a:solid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История песни</a:t>
            </a: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«КАТЮША»  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136904" cy="460851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3707904" y="5445224"/>
            <a:ext cx="4824536" cy="1169551"/>
          </a:xfrm>
          <a:prstGeom prst="rect">
            <a:avLst/>
          </a:prstGeom>
          <a:solidFill>
            <a:srgbClr val="004620"/>
          </a:solidFill>
          <a:ln w="57150"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Автор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</a:t>
            </a:r>
            <a:r>
              <a:rPr lang="ru-RU" b="1" dirty="0" err="1" smtClean="0">
                <a:solidFill>
                  <a:schemeClr val="tx1"/>
                </a:solidFill>
              </a:rPr>
              <a:t>Токбалинова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Карлыгаш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Коменовна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МБОУ « Притыкинская оош»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                февраль 2012 год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Карылгаш\Desktop\катюша\gvardeiskii-reaktivnyi-minomet-bm-13-katusha-0000511299-preview.jpg"/>
          <p:cNvPicPr>
            <a:picLocks noChangeAspect="1" noChangeArrowheads="1"/>
          </p:cNvPicPr>
          <p:nvPr/>
        </p:nvPicPr>
        <p:blipFill>
          <a:blip r:embed="rId2" cstate="print"/>
          <a:srcRect b="4773"/>
          <a:stretch>
            <a:fillRect/>
          </a:stretch>
        </p:blipFill>
        <p:spPr bwMode="auto">
          <a:xfrm>
            <a:off x="827584" y="1397000"/>
            <a:ext cx="7289800" cy="520035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1412776"/>
            <a:ext cx="3816424" cy="4801314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 </a:t>
            </a:r>
            <a:r>
              <a:rPr lang="ru-RU" sz="2400" b="1" dirty="0" smtClean="0">
                <a:solidFill>
                  <a:srgbClr val="7030A0"/>
                </a:solidFill>
              </a:rPr>
              <a:t>И под Москвой воевали «Катюши» –   на знаменитом Бородинском                   поле, и под Ленинградом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            </a:t>
            </a:r>
            <a:r>
              <a:rPr lang="ru-RU" sz="2400" dirty="0" smtClean="0">
                <a:solidFill>
                  <a:srgbClr val="FF0000"/>
                </a:solidFill>
              </a:rPr>
              <a:t>*******</a:t>
            </a: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Всю войну прошли, «передавая пламенные приветы» врагу, как шутили солдаты. И сочинили свои продолжения песни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C:\Users\Карылгаш\Desktop\катюша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672407" cy="410445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423809"/>
            <a:ext cx="7344816" cy="3693319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Один вариант таков: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Шли бои на море и на суше,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Грохотали выстрелы кругом –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Распевала песенки «катюша»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 Калугой, Тулой и Орлом.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Карылгаш\Desktop\катюша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44824"/>
            <a:ext cx="1440160" cy="266429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73" grpId="0" animBg="1"/>
      <p:bldP spid="307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1438587"/>
            <a:ext cx="7560840" cy="3385542"/>
          </a:xfrm>
          <a:prstGeom prst="rect">
            <a:avLst/>
          </a:prstGeom>
          <a:ln w="57150">
            <a:solidFill>
              <a:srgbClr val="FFFF00"/>
            </a:solidFill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1943—1945 наиболее популярен был такой куплет: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Пусть фриц помнит русскую «Катюшу»,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Пусть услышит, как она поет: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Из врагов вытряхивает души,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А своим отвагу придает!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Карылгаш\Desktop\катюша\86px-1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1611238" cy="2016224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55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155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15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1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5112568" cy="1631216"/>
          </a:xfrm>
          <a:prstGeom prst="rect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В Италии эта песня называется «</a:t>
            </a:r>
            <a:r>
              <a:rPr lang="ru-RU" sz="3200" b="1" dirty="0" err="1" smtClean="0">
                <a:solidFill>
                  <a:srgbClr val="7030A0"/>
                </a:solidFill>
              </a:rPr>
              <a:t>Катарина</a:t>
            </a:r>
            <a:r>
              <a:rPr lang="ru-RU" sz="3200" b="1" dirty="0" smtClean="0">
                <a:solidFill>
                  <a:srgbClr val="7030A0"/>
                </a:solidFill>
              </a:rPr>
              <a:t>»,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в Израиле — «Катюшка</a:t>
            </a:r>
            <a:r>
              <a:rPr lang="ru-RU" sz="3600" b="1" dirty="0" smtClean="0">
                <a:solidFill>
                  <a:srgbClr val="7030A0"/>
                </a:solidFill>
              </a:rPr>
              <a:t>».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149080"/>
            <a:ext cx="5832648" cy="1384995"/>
          </a:xfrm>
          <a:prstGeom prst="rect">
            <a:avLst/>
          </a:prstGeom>
          <a:solidFill>
            <a:srgbClr val="FFFF00"/>
          </a:solidFill>
          <a:ln w="5715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Всего же исследователи насчитывают только одних текстов на мотив «Катюши» свыше     </a:t>
            </a:r>
            <a:r>
              <a:rPr lang="ru-RU" sz="3600" b="1" u="sng" dirty="0" smtClean="0">
                <a:solidFill>
                  <a:srgbClr val="7030A0"/>
                </a:solidFill>
              </a:rPr>
              <a:t>ста </a:t>
            </a:r>
            <a:r>
              <a:rPr lang="ru-RU" sz="2400" b="1" dirty="0" smtClean="0">
                <a:solidFill>
                  <a:srgbClr val="7030A0"/>
                </a:solidFill>
              </a:rPr>
              <a:t>     вариантов.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Карылгаш\Desktop\катюша\katusha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772816"/>
            <a:ext cx="2448272" cy="352839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28800"/>
            <a:ext cx="5832648" cy="3046988"/>
          </a:xfrm>
          <a:prstGeom prst="rect">
            <a:avLst/>
          </a:prstGeom>
          <a:solidFill>
            <a:srgbClr val="004620"/>
          </a:solidFill>
          <a:ln w="5715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Используемые ресурсы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      </a:t>
            </a:r>
            <a:r>
              <a:rPr lang="en-US" sz="2400" b="1" dirty="0" smtClean="0">
                <a:solidFill>
                  <a:schemeClr val="tx1"/>
                </a:solidFill>
              </a:rPr>
              <a:t>Muzruk.info /2008|ru.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 Wiki.vladimir.i.edu.ru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Historu</a:t>
            </a:r>
            <a:r>
              <a:rPr lang="en-US" sz="2400" b="1" dirty="0" smtClean="0">
                <a:solidFill>
                  <a:schemeClr val="tx1"/>
                </a:solidFill>
              </a:rPr>
              <a:t> onesoong.com/2009|katysha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 </a:t>
            </a:r>
            <a:r>
              <a:rPr lang="en-US" sz="2400" b="1" dirty="0" err="1" smtClean="0">
                <a:solidFill>
                  <a:schemeClr val="tx1"/>
                </a:solidFill>
              </a:rPr>
              <a:t>ru</a:t>
            </a:r>
            <a:r>
              <a:rPr lang="en-US" sz="2400" b="1" dirty="0" smtClean="0">
                <a:solidFill>
                  <a:schemeClr val="tx1"/>
                </a:solidFill>
              </a:rPr>
              <a:t>/.</a:t>
            </a:r>
            <a:r>
              <a:rPr lang="en-US" sz="2400" b="1" dirty="0" err="1" smtClean="0">
                <a:solidFill>
                  <a:schemeClr val="tx1"/>
                </a:solidFill>
              </a:rPr>
              <a:t>wikipedia.org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100pesen.ru.index./</a:t>
            </a:r>
            <a:r>
              <a:rPr lang="en-US" sz="2400" b="1" dirty="0" err="1" smtClean="0">
                <a:solidFill>
                  <a:schemeClr val="tx1"/>
                </a:solidFill>
              </a:rPr>
              <a:t>katiusha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131840" y="4725144"/>
            <a:ext cx="3096344" cy="1728192"/>
          </a:xfrm>
          <a:prstGeom prst="cloudCallout">
            <a:avLst>
              <a:gd name="adj1" fmla="val -70395"/>
              <a:gd name="adj2" fmla="val 34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031775"/>
          </a:xfrm>
          <a:solidFill>
            <a:srgbClr val="FFFF00"/>
          </a:solidFill>
          <a:ln w="38100">
            <a:solidFill>
              <a:schemeClr val="accent1"/>
            </a:solidFill>
          </a:ln>
          <a:effectLst>
            <a:glow rad="228600">
              <a:srgbClr val="00B0F0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</a:rPr>
              <a:t> История песни «Катюша»</a:t>
            </a:r>
            <a:endParaRPr lang="ru-RU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573016"/>
            <a:ext cx="5256584" cy="2448272"/>
          </a:xfrm>
          <a:solidFill>
            <a:srgbClr val="FFFF00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100" b="1" i="1" dirty="0" smtClean="0">
                <a:solidFill>
                  <a:srgbClr val="002060"/>
                </a:solidFill>
              </a:rPr>
              <a:t>Расцветали </a:t>
            </a:r>
            <a:r>
              <a:rPr lang="ru-RU" sz="3100" b="1" i="1" dirty="0">
                <a:solidFill>
                  <a:srgbClr val="002060"/>
                </a:solidFill>
              </a:rPr>
              <a:t>яблони и груши, </a:t>
            </a:r>
          </a:p>
          <a:p>
            <a:r>
              <a:rPr lang="ru-RU" sz="3100" b="1" i="1" dirty="0">
                <a:solidFill>
                  <a:srgbClr val="002060"/>
                </a:solidFill>
              </a:rPr>
              <a:t>Поплыли туманы над рекой. </a:t>
            </a:r>
          </a:p>
          <a:p>
            <a:r>
              <a:rPr lang="ru-RU" sz="3100" b="1" i="1" dirty="0">
                <a:solidFill>
                  <a:srgbClr val="002060"/>
                </a:solidFill>
              </a:rPr>
              <a:t>Выходила на берег Катюша, </a:t>
            </a:r>
          </a:p>
          <a:p>
            <a:r>
              <a:rPr lang="ru-RU" sz="3100" b="1" i="1" dirty="0">
                <a:solidFill>
                  <a:srgbClr val="002060"/>
                </a:solidFill>
              </a:rPr>
              <a:t>На высокий берег на крутой</a:t>
            </a:r>
            <a:r>
              <a:rPr lang="ru-RU" sz="2800" b="1" i="1" dirty="0">
                <a:solidFill>
                  <a:srgbClr val="7030A0"/>
                </a:solidFill>
              </a:rPr>
              <a:t>.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>
              <a:solidFill>
                <a:srgbClr val="7030A0"/>
              </a:solidFill>
            </a:endParaRPr>
          </a:p>
          <a:p>
            <a:pPr algn="l"/>
            <a:endParaRPr lang="ru-RU" sz="2800" dirty="0"/>
          </a:p>
        </p:txBody>
      </p:sp>
      <p:pic>
        <p:nvPicPr>
          <p:cNvPr id="1026" name="Picture 2" descr="E:\катюша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880320" cy="3888432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4067944" y="2204864"/>
            <a:ext cx="3744416" cy="523220"/>
          </a:xfrm>
          <a:prstGeom prst="rect">
            <a:avLst/>
          </a:prstGeom>
          <a:ln w="57150"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</a:rPr>
              <a:t>Михаил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</a:rPr>
              <a:t>И</a:t>
            </a: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</a:rPr>
              <a:t>саковский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75856" y="1600200"/>
            <a:ext cx="5410944" cy="4525963"/>
          </a:xfrm>
          <a:solidFill>
            <a:srgbClr val="FFFF00"/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Он и сам потом рассказывал, что не знал, что делать с этой «Катюшей», а потому отложил листок в сторонку, как говорится, в долгий ящик. Но все равно никак не мог забыть строчки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2" descr="E:\катюша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2448272" cy="36004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38100">
            <a:solidFill>
              <a:schemeClr val="accent1"/>
            </a:solidFill>
          </a:ln>
          <a:effectLst>
            <a:glow rad="228600">
              <a:srgbClr val="00B0F0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</a:rPr>
              <a:t> История песни «Катюша»</a:t>
            </a:r>
            <a:endParaRPr lang="ru-RU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1844824"/>
            <a:ext cx="4320480" cy="4104456"/>
          </a:xfrm>
          <a:solidFill>
            <a:srgbClr val="FFFF00"/>
          </a:solidFill>
          <a:ln w="381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Ему понравилась игра ударений: берег, на берег, и так хотелось сочинить мелодию к словам, но она все не давалась, но потом вдруг – раз – и пришла сама собою. </a:t>
            </a:r>
          </a:p>
          <a:p>
            <a:endParaRPr lang="ru-RU" dirty="0"/>
          </a:p>
        </p:txBody>
      </p:sp>
      <p:pic>
        <p:nvPicPr>
          <p:cNvPr id="2050" name="Picture 2" descr="E:\катюша\87px-Матвей_Блан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384376" cy="3816424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Заголовок 6"/>
          <p:cNvSpPr txBox="1">
            <a:spLocks/>
          </p:cNvSpPr>
          <p:nvPr/>
        </p:nvSpPr>
        <p:spPr>
          <a:xfrm>
            <a:off x="464234" y="381001"/>
            <a:ext cx="8229600" cy="1247799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accent1"/>
            </a:solidFill>
            <a:prstDash val="solid"/>
          </a:ln>
          <a:effectLst>
            <a:glow rad="228600">
              <a:srgbClr val="00B0F0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История песни «Катюша»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949280"/>
            <a:ext cx="3528392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Матвей </a:t>
            </a:r>
            <a:r>
              <a:rPr lang="ru-RU" sz="2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Блантер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152128"/>
          </a:xfrm>
          <a:solidFill>
            <a:srgbClr val="FFFF00"/>
          </a:solidFill>
          <a:ln w="38100">
            <a:solidFill>
              <a:srgbClr val="C0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« Катюша»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628800"/>
            <a:ext cx="4680520" cy="4968552"/>
          </a:xfrm>
          <a:solidFill>
            <a:srgbClr val="FFFF00"/>
          </a:solidFill>
          <a:ln w="381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Стал тогда композитор теребить поэта, чтоб дописывал текст песни поскорее… Наконец, все 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сложилось вместе и песня зазвучала.</a:t>
            </a:r>
          </a:p>
          <a:p>
            <a:pPr algn="l"/>
            <a:endParaRPr lang="ru-RU" dirty="0"/>
          </a:p>
        </p:txBody>
      </p:sp>
      <p:pic>
        <p:nvPicPr>
          <p:cNvPr id="5" name="Picture 2" descr="E:\катюша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2544282" cy="306034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Picture 2" descr="C:\Users\Карылгаш\Desktop\катюша\i.jpeg"/>
          <p:cNvPicPr>
            <a:picLocks noChangeAspect="1" noChangeArrowheads="1"/>
          </p:cNvPicPr>
          <p:nvPr/>
        </p:nvPicPr>
        <p:blipFill>
          <a:blip r:embed="rId3" cstate="print"/>
          <a:srcRect l="17458" t="17125" r="-6452" b="51734"/>
          <a:stretch>
            <a:fillRect/>
          </a:stretch>
        </p:blipFill>
        <p:spPr bwMode="auto">
          <a:xfrm>
            <a:off x="179512" y="1556792"/>
            <a:ext cx="2016224" cy="241176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107554"/>
          </a:xfrm>
          <a:solidFill>
            <a:srgbClr val="FFFF00"/>
          </a:solidFill>
          <a:ln w="3810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« Катюша»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1484784"/>
            <a:ext cx="4896544" cy="4608512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Михаил Исаковский получил за ее текст Сталинскую премию, которую передал землякам. Они установили на берегу памятный камень, а потом и музей «Катюши» создали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</a:p>
          <a:p>
            <a:endParaRPr lang="ru-RU" b="1" dirty="0"/>
          </a:p>
        </p:txBody>
      </p:sp>
      <p:pic>
        <p:nvPicPr>
          <p:cNvPr id="7" name="Picture 2" descr="E:\катюша\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3312368" cy="439248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1340768"/>
            <a:ext cx="4536504" cy="5184576"/>
          </a:xfrm>
          <a:solidFill>
            <a:srgbClr val="00B0F0"/>
          </a:solidFill>
          <a:ln w="5715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Особую популярность песня Катюша получила в дни Великой Отечественной войны.   Миллионы людей воспринимали героиню песни как реальную девушку, которая любит бойца и ждет ответа. Ей писали письма.   </a:t>
            </a:r>
            <a:r>
              <a:rPr lang="ru-RU" b="1" dirty="0" err="1" smtClean="0">
                <a:solidFill>
                  <a:srgbClr val="7030A0"/>
                </a:solidFill>
              </a:rPr>
              <a:t>Появи</a:t>
            </a:r>
            <a:r>
              <a:rPr lang="ru-RU" b="1" dirty="0" smtClean="0">
                <a:solidFill>
                  <a:srgbClr val="7030A0"/>
                </a:solidFill>
              </a:rPr>
              <a:t> -лось немало сюжетных продолжений песни.  </a:t>
            </a:r>
          </a:p>
          <a:p>
            <a:endParaRPr lang="ru-RU" dirty="0"/>
          </a:p>
        </p:txBody>
      </p:sp>
      <p:pic>
        <p:nvPicPr>
          <p:cNvPr id="5" name="Picture 4" descr="C:\Users\Карылгаш\Desktop\катюша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312367" cy="5112568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E:\катюша\180px-08-2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4248472" cy="54006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5220072" y="1340768"/>
            <a:ext cx="3420888" cy="4893647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На фронте было немало реальных героинь с песенным  именем.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Одна из них – старший сержант Катюша Пастушенко, отважная пулеметчица,  награжденная орденом Красной Звезды, уничтожившая немало фашистских автоматчиков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805264"/>
            <a:ext cx="3528392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Катюша Пастушенко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песни Катюша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E:\катюша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816424" cy="511256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1268760"/>
            <a:ext cx="4392488" cy="5256584"/>
          </a:xfrm>
          <a:solidFill>
            <a:srgbClr val="00B0F0"/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"Шли бои на море и на суше, грохотали выстрелы кругом. Распевали песенки "катюши" под Калугой, Тулой и Орлом". Памятником "Катюше" – оружию и песне – возвышается сегодня на пьедестале под орловским селом </a:t>
            </a:r>
            <a:r>
              <a:rPr lang="ru-RU" b="1" dirty="0" err="1" smtClean="0">
                <a:solidFill>
                  <a:srgbClr val="7030A0"/>
                </a:solidFill>
              </a:rPr>
              <a:t>Орево</a:t>
            </a:r>
            <a:r>
              <a:rPr lang="ru-RU" b="1" dirty="0" smtClean="0">
                <a:solidFill>
                  <a:srgbClr val="7030A0"/>
                </a:solidFill>
              </a:rPr>
              <a:t> монумент прославленного орудия.  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517</Words>
  <Application>Microsoft Office PowerPoint</Application>
  <PresentationFormat>Экран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История песни «КАТЮША»   </vt:lpstr>
      <vt:lpstr> История песни «Катюша»</vt:lpstr>
      <vt:lpstr> История песни «Катюша»</vt:lpstr>
      <vt:lpstr>Слайд 4</vt:lpstr>
      <vt:lpstr>История песни « Катюша»</vt:lpstr>
      <vt:lpstr>История песни « Катюша»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  <vt:lpstr>История песни Катюша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сарсен</dc:creator>
  <cp:lastModifiedBy>Windows User</cp:lastModifiedBy>
  <cp:revision>103</cp:revision>
  <dcterms:created xsi:type="dcterms:W3CDTF">2012-02-26T13:01:46Z</dcterms:created>
  <dcterms:modified xsi:type="dcterms:W3CDTF">2013-03-12T16:48:31Z</dcterms:modified>
</cp:coreProperties>
</file>