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7" r:id="rId3"/>
    <p:sldId id="276" r:id="rId4"/>
    <p:sldId id="277" r:id="rId5"/>
    <p:sldId id="279" r:id="rId6"/>
    <p:sldId id="280" r:id="rId7"/>
    <p:sldId id="258" r:id="rId8"/>
    <p:sldId id="261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D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75" autoAdjust="0"/>
  </p:normalViewPr>
  <p:slideViewPr>
    <p:cSldViewPr>
      <p:cViewPr varScale="1">
        <p:scale>
          <a:sx n="67" d="100"/>
          <a:sy n="67" d="100"/>
        </p:scale>
        <p:origin x="-42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02362-C08D-44B0-9ACE-4C43DB52A44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70A87-D75E-47DE-8817-319DD98DC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02362-C08D-44B0-9ACE-4C43DB52A44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70A87-D75E-47DE-8817-319DD98DC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02362-C08D-44B0-9ACE-4C43DB52A44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70A87-D75E-47DE-8817-319DD98DC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02362-C08D-44B0-9ACE-4C43DB52A44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70A87-D75E-47DE-8817-319DD98DC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02362-C08D-44B0-9ACE-4C43DB52A44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70A87-D75E-47DE-8817-319DD98DC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02362-C08D-44B0-9ACE-4C43DB52A44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70A87-D75E-47DE-8817-319DD98DC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02362-C08D-44B0-9ACE-4C43DB52A44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70A87-D75E-47DE-8817-319DD98DC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02362-C08D-44B0-9ACE-4C43DB52A44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70A87-D75E-47DE-8817-319DD98DC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02362-C08D-44B0-9ACE-4C43DB52A44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70A87-D75E-47DE-8817-319DD98DC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02362-C08D-44B0-9ACE-4C43DB52A44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70A87-D75E-47DE-8817-319DD98DC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02362-C08D-44B0-9ACE-4C43DB52A44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70A87-D75E-47DE-8817-319DD98DC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202362-C08D-44B0-9ACE-4C43DB52A44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D70A87-D75E-47DE-8817-319DD98DC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1.nnm.ru/2/a/3/a/6/2be702c4958300913a3fafe421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lingrad-battle.ru/images/stories/portrets/zay2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hyperlink" Target="http://www.inform-soccer.com/TOTO/VOV/stal_panikax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img-fotki.yandex.ru/get/4410/95797431.5d/0_6726b_6900b60b_X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iki.rdf.ru/media/upload/preview/37a892cc87d5779f2c1fc48db7e8506c.jpg"/>
          <p:cNvPicPr>
            <a:picLocks noChangeAspect="1" noChangeArrowheads="1"/>
          </p:cNvPicPr>
          <p:nvPr/>
        </p:nvPicPr>
        <p:blipFill>
          <a:blip r:embed="rId2" cstate="print"/>
          <a:srcRect l="4357" t="3749" r="4140" b="5033"/>
          <a:stretch>
            <a:fillRect/>
          </a:stretch>
        </p:blipFill>
        <p:spPr bwMode="auto">
          <a:xfrm>
            <a:off x="5292080" y="2795723"/>
            <a:ext cx="4036394" cy="350781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7106" name="Picture 2" descr="Картинка 184 из 14079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4637848" cy="33843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687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70 - </a:t>
            </a:r>
            <a:r>
              <a:rPr lang="ru-RU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летию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Сталинградской битвы посвящается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916832"/>
            <a:ext cx="36724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 июля 1942 год — 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 февраля 1943 год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005064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мужества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81128"/>
            <a:ext cx="716428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Сталинградская битва глазами юного поколения»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nadezhda-dance.com.ua/images/news/orden+len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00912">
            <a:off x="-156763" y="355623"/>
            <a:ext cx="2381250" cy="13144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3960440" cy="80975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Василий Зайцев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http://www.stalingrad-battle.ru/images/stories/portrets/pzay2.jpg">
            <a:hlinkClick r:id="rId3" tooltip="&quot;Зайцев Василий Григорьевич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4664"/>
            <a:ext cx="2088232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928662" y="1628800"/>
            <a:ext cx="5515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Слава снайпера пришла Василию Григорьевичу Зайцеву во время Сталинградской битвы. Он уничтожил 225 солдат и офицеров противника, в том числе 11 снайперов. </a:t>
            </a:r>
            <a:endParaRPr lang="ru-RU" sz="2000" b="1" dirty="0"/>
          </a:p>
        </p:txBody>
      </p:sp>
      <p:pic>
        <p:nvPicPr>
          <p:cNvPr id="13" name="Picture 2" descr="E:\Мои документы\Мои рисунки\Зайцев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4032448" cy="2688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499992" y="3645024"/>
            <a:ext cx="46440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Особо известный эпизод - это снайперский поединок Василия Зайцева с немецким «</a:t>
            </a:r>
            <a:r>
              <a:rPr lang="ru-RU" sz="2000" b="1" dirty="0" err="1" smtClean="0"/>
              <a:t>сверхснайпером</a:t>
            </a:r>
            <a:r>
              <a:rPr lang="ru-RU" sz="2000" b="1" dirty="0" smtClean="0"/>
              <a:t>» майором </a:t>
            </a:r>
            <a:r>
              <a:rPr lang="ru-RU" sz="2000" b="1" dirty="0" err="1" smtClean="0"/>
              <a:t>Кёнингом</a:t>
            </a:r>
            <a:r>
              <a:rPr lang="ru-RU" sz="2000" b="1" dirty="0" smtClean="0"/>
              <a:t>, прибывшем в Сталинград для борьбы с советскими снайперами.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Яхъяев\Desktop\фото героев войны\гонча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36711"/>
            <a:ext cx="2448272" cy="33772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Петр Гончаров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1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1595438" cy="2592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07704" y="1916832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боях уничтожил 445 фашистов. После Сталинградской битвы он стал наставником советских снайперов. </a:t>
            </a:r>
            <a:endParaRPr lang="ru-RU" dirty="0"/>
          </a:p>
        </p:txBody>
      </p:sp>
      <p:pic>
        <p:nvPicPr>
          <p:cNvPr id="8" name="Picture 4" descr="http://www.nadezhda-dance.com.ua/images/news/orden+len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00912">
            <a:off x="-156763" y="355623"/>
            <a:ext cx="2381250" cy="13144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39752" y="436510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Петру Гончарову присвоено звание Героя Советского Союза (посмертно)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Яхъяев\Desktop\фото героев войны\чех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48680"/>
            <a:ext cx="2388234" cy="36296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07704" y="332656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Анатолий Чехов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E:\Мои документы\Мои рисунки\Дом павл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389068" cy="2859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32040" y="4437112"/>
            <a:ext cx="41044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О нем создан  документальный фильм  «И помнит мир спасенный»</a:t>
            </a:r>
          </a:p>
          <a:p>
            <a:endParaRPr lang="ru-RU" dirty="0"/>
          </a:p>
        </p:txBody>
      </p:sp>
      <p:pic>
        <p:nvPicPr>
          <p:cNvPr id="9" name="Picture 4" descr="http://www.nadezhda-dance.com.ua/images/news/orden+len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00912">
            <a:off x="-156763" y="355623"/>
            <a:ext cx="2381250" cy="13144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66" y="1571612"/>
            <a:ext cx="4656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Защищал Дом Павлова.</a:t>
            </a:r>
          </a:p>
          <a:p>
            <a:r>
              <a:rPr lang="ru-RU" sz="2000" b="1" dirty="0" smtClean="0"/>
              <a:t>В Сталинграде он уничтожил 256 гитлеровцев.</a:t>
            </a:r>
          </a:p>
          <a:p>
            <a:r>
              <a:rPr lang="ru-RU" sz="2000" b="1" dirty="0" smtClean="0"/>
              <a:t>В то время ему было всего </a:t>
            </a:r>
          </a:p>
          <a:p>
            <a:r>
              <a:rPr lang="ru-RU" sz="2000" b="1" dirty="0" smtClean="0"/>
              <a:t>19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Яхъяев\Desktop\фото героев войны\глаз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8680"/>
            <a:ext cx="2016224" cy="3066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59832" y="42860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Василий Глазков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E:\Мои документы\Мои рисунки\С Мар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3641449"/>
            <a:ext cx="3929090" cy="26193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71538" y="1628933"/>
            <a:ext cx="5012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Командир 35-й стрелковой дивизии. В дни Сталинградской битвы командовал боем, который длился  </a:t>
            </a:r>
            <a:r>
              <a:rPr lang="ru-RU" sz="2800" b="1" dirty="0" smtClean="0"/>
              <a:t>5 суток! </a:t>
            </a:r>
          </a:p>
          <a:p>
            <a:endParaRPr lang="ru-RU" sz="2000" b="1" dirty="0" smtClean="0"/>
          </a:p>
        </p:txBody>
      </p:sp>
      <p:pic>
        <p:nvPicPr>
          <p:cNvPr id="9" name="Picture 4" descr="http://www.nadezhda-dance.com.ua/images/news/orden+len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00912">
            <a:off x="-156763" y="355623"/>
            <a:ext cx="2381250" cy="13144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29124" y="4003790"/>
            <a:ext cx="47148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</a:t>
            </a:r>
            <a:r>
              <a:rPr lang="ru-RU" sz="2000" b="1" dirty="0" smtClean="0"/>
              <a:t>Волгоградском </a:t>
            </a:r>
            <a:r>
              <a:rPr lang="ru-RU" sz="2000" b="1" dirty="0" err="1" smtClean="0"/>
              <a:t>мемориально</a:t>
            </a:r>
            <a:r>
              <a:rPr lang="ru-RU" sz="2000" b="1" dirty="0" smtClean="0"/>
              <a:t> – историческом </a:t>
            </a:r>
          </a:p>
          <a:p>
            <a:r>
              <a:rPr lang="ru-RU" sz="2000" b="1" dirty="0" smtClean="0"/>
              <a:t>музее хранится шинель Глазкова, изрешеченная пулями и осколками как </a:t>
            </a:r>
            <a:r>
              <a:rPr lang="ru-RU" sz="2000" b="1" dirty="0"/>
              <a:t>свидетельство мужества и </a:t>
            </a:r>
            <a:r>
              <a:rPr lang="ru-RU" sz="2000" b="1" dirty="0" smtClean="0"/>
              <a:t>бесстрашия.</a:t>
            </a:r>
            <a:endParaRPr lang="ru-RU" sz="2000" b="1" dirty="0"/>
          </a:p>
          <a:p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Картинка 1 из 8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0252" y="692696"/>
            <a:ext cx="2624778" cy="31640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55776" y="332656"/>
            <a:ext cx="335188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Михаил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Паникаха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1" descr="Картинка 16 из 8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214818"/>
            <a:ext cx="1735457" cy="2313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E:\Мои документы\Мои рисунки\Паниках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429132"/>
            <a:ext cx="3286148" cy="2151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0034" y="1934965"/>
            <a:ext cx="5558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Объятый пламенем матрос Михаил </a:t>
            </a:r>
            <a:r>
              <a:rPr lang="ru-RU" sz="2000" b="1" dirty="0" err="1" smtClean="0"/>
              <a:t>Паникаха</a:t>
            </a:r>
            <a:r>
              <a:rPr lang="ru-RU" sz="2000" b="1" dirty="0" smtClean="0"/>
              <a:t> с бутылкой зажигательной смеси бросился на головной танк противника. Танк сгорел вместе с экипажем, а остальные немецкие машины отступили.</a:t>
            </a:r>
            <a:endParaRPr lang="ru-RU" sz="2000" b="1" dirty="0"/>
          </a:p>
        </p:txBody>
      </p:sp>
      <p:pic>
        <p:nvPicPr>
          <p:cNvPr id="9" name="Picture 4" descr="http://www.nadezhda-dance.com.ua/images/news/orden+len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00912">
            <a:off x="-156763" y="355623"/>
            <a:ext cx="2381250" cy="131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52462"/>
            <a:ext cx="3357586" cy="121444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Саша Филиппов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C:\Users\Яхъяев\Desktop\фото героев войны\Филиппов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526" y="548679"/>
            <a:ext cx="2065922" cy="31143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403648" y="1556792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16 - летний разведчик.  </a:t>
            </a:r>
          </a:p>
          <a:p>
            <a:r>
              <a:rPr lang="ru-RU" sz="2000" b="1" dirty="0" smtClean="0"/>
              <a:t>Двенадцать раз ходил в разведку в тыл врага, каждый раз добывая для наших бойцов ценные сведения.</a:t>
            </a:r>
          </a:p>
        </p:txBody>
      </p:sp>
      <p:pic>
        <p:nvPicPr>
          <p:cNvPr id="23" name="Picture 12" descr="med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1656184" cy="2789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http://www.nadezhda-dance.com.ua/images/news/orden+len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00912">
            <a:off x="-156763" y="421413"/>
            <a:ext cx="2381250" cy="13144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7554" y="4005064"/>
            <a:ext cx="52468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Саша Филиппов погиб смертью храбрых. Награжден </a:t>
            </a:r>
            <a:r>
              <a:rPr lang="ru-RU" sz="2000" b="1" dirty="0"/>
              <a:t>орденом Красного Знамени и медалью </a:t>
            </a:r>
            <a:endParaRPr lang="ru-RU" sz="2000" b="1" dirty="0" smtClean="0"/>
          </a:p>
          <a:p>
            <a:r>
              <a:rPr lang="ru-RU" sz="2000" b="1" dirty="0" smtClean="0"/>
              <a:t>«За оборону Сталинграда»</a:t>
            </a:r>
          </a:p>
          <a:p>
            <a:r>
              <a:rPr lang="ru-RU" sz="2000" b="1" dirty="0" smtClean="0"/>
              <a:t>(посмертно).</a:t>
            </a:r>
          </a:p>
          <a:p>
            <a:r>
              <a:rPr lang="ru-RU" sz="2000" b="1" dirty="0" smtClean="0"/>
              <a:t>Его именем назван сквер </a:t>
            </a:r>
            <a:r>
              <a:rPr lang="ru-RU" sz="2000" b="1" dirty="0"/>
              <a:t>в  Ворошиловском </a:t>
            </a:r>
            <a:r>
              <a:rPr lang="ru-RU" sz="2000" b="1" dirty="0" smtClean="0"/>
              <a:t>районе </a:t>
            </a:r>
          </a:p>
          <a:p>
            <a:r>
              <a:rPr lang="ru-RU" sz="2000" b="1" dirty="0" smtClean="0"/>
              <a:t>города – героя Волгограда.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stalingrad-battle.ru/images/stories/portrets/k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438" y="548679"/>
            <a:ext cx="2771026" cy="31686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699792" y="260648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Гуля Королева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785927"/>
            <a:ext cx="5011490" cy="2109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Гуля Королева - санинструктор. В районе хутора </a:t>
            </a:r>
            <a:r>
              <a:rPr lang="ru-RU" b="1" dirty="0" err="1" smtClean="0"/>
              <a:t>Паньшино</a:t>
            </a:r>
            <a:r>
              <a:rPr lang="ru-RU" b="1" dirty="0" smtClean="0"/>
              <a:t>  вынесла с поля боя 100 раненых бойцов. Уничтожила 15 немецких солдат и офицеров. Получив смертельное ранение, Королёва сражалась до конца. </a:t>
            </a:r>
          </a:p>
        </p:txBody>
      </p:sp>
      <p:pic>
        <p:nvPicPr>
          <p:cNvPr id="12" name="Picture 2" descr="E:\Мои документы\Мои рисунки\Гуля Корол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95216"/>
            <a:ext cx="3945191" cy="2630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http://www.nadezhda-dance.com.ua/images/news/orden+len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00912">
            <a:off x="-156763" y="355623"/>
            <a:ext cx="2381250" cy="13144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52305" y="4194616"/>
            <a:ext cx="459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Награждена </a:t>
            </a:r>
            <a:r>
              <a:rPr lang="ru-RU" b="1" dirty="0"/>
              <a:t>орденом Красного Знамени </a:t>
            </a:r>
            <a:r>
              <a:rPr lang="ru-RU" b="1" dirty="0" smtClean="0"/>
              <a:t>(посмертно).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nadezhda-dance.com.ua/images/news/orden+len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00912">
            <a:off x="-156763" y="355623"/>
            <a:ext cx="2381250" cy="13144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996952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 мая 1965 года Президиумом  Верховного Совета СССР </a:t>
            </a:r>
            <a:r>
              <a:rPr lang="ru-RU" sz="2000" b="1" dirty="0" smtClean="0">
                <a:solidFill>
                  <a:srgbClr val="C00000"/>
                </a:solidFill>
              </a:rPr>
              <a:t>Волгограду</a:t>
            </a:r>
            <a:r>
              <a:rPr lang="ru-RU" sz="2000" b="1" dirty="0" smtClean="0"/>
              <a:t> присвоено почетное звание </a:t>
            </a:r>
            <a:r>
              <a:rPr lang="ru-RU" sz="2000" b="1" dirty="0" smtClean="0">
                <a:solidFill>
                  <a:srgbClr val="C00000"/>
                </a:solidFill>
              </a:rPr>
              <a:t>города-героя.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48680"/>
            <a:ext cx="34290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10 ноября 1961 года Президиум Верховного Совета РСФСР постановил переименовать </a:t>
            </a:r>
            <a:r>
              <a:rPr lang="ru-RU" sz="2000" b="1" dirty="0" smtClean="0">
                <a:solidFill>
                  <a:srgbClr val="C00000"/>
                </a:solidFill>
              </a:rPr>
              <a:t>город Сталинград в город Волгоград.</a:t>
            </a:r>
          </a:p>
          <a:p>
            <a:endParaRPr lang="ru-RU" dirty="0"/>
          </a:p>
        </p:txBody>
      </p:sp>
      <p:pic>
        <p:nvPicPr>
          <p:cNvPr id="6" name="Picture 5" descr="Изображение 019"/>
          <p:cNvPicPr>
            <a:picLocks noChangeAspect="1" noChangeArrowheads="1"/>
          </p:cNvPicPr>
          <p:nvPr/>
        </p:nvPicPr>
        <p:blipFill rotWithShape="1">
          <a:blip r:embed="rId3" cstate="print"/>
          <a:srcRect l="26213" t="3644" r="24033"/>
          <a:stretch/>
        </p:blipFill>
        <p:spPr bwMode="auto">
          <a:xfrm>
            <a:off x="6219297" y="0"/>
            <a:ext cx="2924703" cy="400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464344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Война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давно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закончилась, но подвиг нашего народа навсегда остается в истории и нашей памяти.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</TotalTime>
  <Words>301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70 - летию  Сталинградской битвы посвящается</vt:lpstr>
      <vt:lpstr>Василий Зайцев</vt:lpstr>
      <vt:lpstr>Слайд 3</vt:lpstr>
      <vt:lpstr>Слайд 4</vt:lpstr>
      <vt:lpstr>Слайд 5</vt:lpstr>
      <vt:lpstr>Слайд 6</vt:lpstr>
      <vt:lpstr>Саша Филиппов </vt:lpstr>
      <vt:lpstr>Слайд 8</vt:lpstr>
      <vt:lpstr>Слайд 9</vt:lpstr>
    </vt:vector>
  </TitlesOfParts>
  <Company>Panorama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Усик Инна</dc:creator>
  <cp:lastModifiedBy>Админ</cp:lastModifiedBy>
  <cp:revision>74</cp:revision>
  <dcterms:created xsi:type="dcterms:W3CDTF">2012-01-23T11:49:59Z</dcterms:created>
  <dcterms:modified xsi:type="dcterms:W3CDTF">2013-03-26T12:59:09Z</dcterms:modified>
</cp:coreProperties>
</file>