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2" r:id="rId4"/>
    <p:sldId id="259" r:id="rId5"/>
    <p:sldId id="260" r:id="rId6"/>
    <p:sldId id="263" r:id="rId7"/>
    <p:sldId id="257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3D51-C9C7-4D58-81D3-8B609FCC657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2247-115D-4C02-A986-B09EB8B16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43F420-8526-4451-B045-92D0AE11127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Толерантность</a:t>
            </a:r>
            <a:endParaRPr lang="ru-RU" sz="7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Tole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5"/>
            <a:ext cx="4776192" cy="346273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3888432" cy="424847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Толерантность. Что это такое? 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Если спросит кто-нибудь меня,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Я отвечу: "Это все земное.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 То, на чем стоит Планета вся".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Толерантность - это люди света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Разных наций, веры и судьбы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Открывают что-то, где-то,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Радуются вместе. Нет нужды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276873"/>
            <a:ext cx="399593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Опасаться, что тебя обидят </a:t>
            </a:r>
          </a:p>
          <a:p>
            <a:r>
              <a:rPr lang="ru-RU" sz="2400" dirty="0" smtClean="0"/>
              <a:t>Люди, цвета, крови не твоей. </a:t>
            </a:r>
          </a:p>
          <a:p>
            <a:r>
              <a:rPr lang="ru-RU" sz="2400" dirty="0" smtClean="0"/>
              <a:t>Опасаться, что тебя унизят </a:t>
            </a:r>
          </a:p>
          <a:p>
            <a:r>
              <a:rPr lang="ru-RU" sz="2400" dirty="0" smtClean="0"/>
              <a:t>Люди на родной Земле твоей. </a:t>
            </a:r>
          </a:p>
          <a:p>
            <a:r>
              <a:rPr lang="ru-RU" sz="2400" dirty="0" smtClean="0"/>
              <a:t>Ведь Планета наша дорогая </a:t>
            </a:r>
          </a:p>
          <a:p>
            <a:r>
              <a:rPr lang="ru-RU" sz="2400" dirty="0" smtClean="0"/>
              <a:t>Любит всех нас: белых и цветных! </a:t>
            </a:r>
          </a:p>
          <a:p>
            <a:r>
              <a:rPr lang="ru-RU" sz="2400" dirty="0" smtClean="0"/>
              <a:t>Будем жить, друг друга уважая! </a:t>
            </a:r>
          </a:p>
          <a:p>
            <a:r>
              <a:rPr lang="ru-RU" sz="2400" dirty="0" smtClean="0"/>
              <a:t>Толерантность - слово для живых! </a:t>
            </a:r>
            <a:endParaRPr lang="ru-RU" sz="2400" dirty="0"/>
          </a:p>
        </p:txBody>
      </p:sp>
      <p:pic>
        <p:nvPicPr>
          <p:cNvPr id="1026" name="Picture 2" descr="C:\Users\1\Desktop\672_toleranc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"/>
            <a:ext cx="3012182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nodeType="clickEffect">
                                  <p:stCondLst>
                                    <p:cond delay="8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932040" cy="6597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Толерантность – это термин означает терпимость, которую человек выражает по отношению к поведению другого человека, его образу жизни, вере, ценностям, идеям. Толерантность призывает спокойно воспринимать любое действие, несовпадающее с нашими правилами, идеями и верой. Её можно сравнить с милосердием и снисхождением, так как некоторые составляющие этих терминов соприкасаются и имеют одно значение.</a:t>
            </a:r>
            <a:endParaRPr lang="ru-RU" dirty="0"/>
          </a:p>
        </p:txBody>
      </p:sp>
      <p:pic>
        <p:nvPicPr>
          <p:cNvPr id="1026" name="Picture 2" descr="C:\Users\1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056" y="1196752"/>
            <a:ext cx="434294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Терпимость необходима к иного рода взглядам, нравам, привычкам.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dariya_moroz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61092"/>
            <a:ext cx="3024336" cy="3804499"/>
          </a:xfrm>
          <a:prstGeom prst="rect">
            <a:avLst/>
          </a:prstGeom>
          <a:noFill/>
        </p:spPr>
      </p:pic>
      <p:pic>
        <p:nvPicPr>
          <p:cNvPr id="2051" name="Picture 3" descr="C:\Users\1\Desktop\image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72816"/>
            <a:ext cx="2592288" cy="3994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Толерантность необходима по отношению к особенностям различных народов, наций и религий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2664296" cy="3167067"/>
          </a:xfrm>
          <a:prstGeom prst="rect">
            <a:avLst/>
          </a:prstGeom>
          <a:noFill/>
        </p:spPr>
      </p:pic>
      <p:pic>
        <p:nvPicPr>
          <p:cNvPr id="3075" name="Picture 3" descr="C:\Users\1\Desktop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624" y="2060848"/>
            <a:ext cx="3775177" cy="2592288"/>
          </a:xfrm>
          <a:prstGeom prst="rect">
            <a:avLst/>
          </a:prstGeom>
          <a:noFill/>
        </p:spPr>
      </p:pic>
      <p:pic>
        <p:nvPicPr>
          <p:cNvPr id="3076" name="Picture 4" descr="C:\Users\1\Desktop\на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564904"/>
            <a:ext cx="3096344" cy="2322260"/>
          </a:xfrm>
          <a:prstGeom prst="rect">
            <a:avLst/>
          </a:prstGeom>
          <a:noFill/>
        </p:spPr>
      </p:pic>
      <p:pic>
        <p:nvPicPr>
          <p:cNvPr id="3077" name="Picture 5" descr="C:\Users\1\Desktop\нац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3382408" cy="2232248"/>
          </a:xfrm>
          <a:prstGeom prst="rect">
            <a:avLst/>
          </a:prstGeom>
          <a:noFill/>
        </p:spPr>
      </p:pic>
      <p:pic>
        <p:nvPicPr>
          <p:cNvPr id="3078" name="Picture 6" descr="C:\Users\1\Desktop\нац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140968"/>
            <a:ext cx="1781831" cy="2663424"/>
          </a:xfrm>
          <a:prstGeom prst="rect">
            <a:avLst/>
          </a:prstGeom>
          <a:noFill/>
        </p:spPr>
      </p:pic>
      <p:pic>
        <p:nvPicPr>
          <p:cNvPr id="3079" name="Picture 7" descr="C:\Users\1\Desktop\47880476_f_dbsk3m_94a1d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3573016"/>
            <a:ext cx="2592288" cy="2052228"/>
          </a:xfrm>
          <a:prstGeom prst="rect">
            <a:avLst/>
          </a:prstGeom>
          <a:noFill/>
        </p:spPr>
      </p:pic>
      <p:pic>
        <p:nvPicPr>
          <p:cNvPr id="3080" name="Picture 8" descr="C:\Users\1\Desktop\news-SIhkJUFB9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077072"/>
            <a:ext cx="27843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0"/>
            <a:ext cx="5580112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 последнее время мир изменился, понимания его стали более многогранными, разноплановыми. Это вызвало необходимость принять некоторый кодекс понимания морального и физического образа жизни другого человека и его поведения, который и был принят ЮНЕСКО в 1995 году – это Декларацию принципов толерантности. Данная Декларация предусматривает установление гармонии, направленной на достижение мира во всем мире и способствует изменению всеобщей культуры от войны к миру, она включает понятие и принятие безоговорочного уважения, богатого разнообразия культур, форм самовыражения, способов выявления личности, самоидентификации и проявления индивидуальности.</a:t>
            </a:r>
            <a:endParaRPr lang="ru-RU" dirty="0"/>
          </a:p>
        </p:txBody>
      </p:sp>
      <p:pic>
        <p:nvPicPr>
          <p:cNvPr id="2050" name="Picture 2" descr="C:\Users\1\Desktop\8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55781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28184" y="1196752"/>
            <a:ext cx="2487220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Сотрудничество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852936"/>
            <a:ext cx="3096344" cy="10081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Толерантность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872" y="764704"/>
            <a:ext cx="2304256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Прощение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76" y="1124744"/>
            <a:ext cx="2304256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Терпимость к чужим мнениям, поведению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3068960"/>
            <a:ext cx="216024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Сострадание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4248" y="2996952"/>
            <a:ext cx="2339752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Уважение человеческого достоинства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4653136"/>
            <a:ext cx="2088232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Уважение прав других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16216" y="4581128"/>
            <a:ext cx="216024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35896" y="5085184"/>
            <a:ext cx="2232248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Принятие другого таким, какой он есть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6" idx="4"/>
            <a:endCxn id="5" idx="0"/>
          </p:cNvCxnSpPr>
          <p:nvPr/>
        </p:nvCxnSpPr>
        <p:spPr>
          <a:xfrm>
            <a:off x="4572000" y="1844824"/>
            <a:ext cx="36004" cy="100811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83768" y="2276872"/>
            <a:ext cx="576064" cy="57606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3"/>
          </p:cNvCxnSpPr>
          <p:nvPr/>
        </p:nvCxnSpPr>
        <p:spPr>
          <a:xfrm rot="5400000">
            <a:off x="6037914" y="2298420"/>
            <a:ext cx="672781" cy="43625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2"/>
          </p:cNvCxnSpPr>
          <p:nvPr/>
        </p:nvCxnSpPr>
        <p:spPr>
          <a:xfrm rot="10800000">
            <a:off x="6156176" y="3573016"/>
            <a:ext cx="648072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915816" y="3861048"/>
            <a:ext cx="576064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4" idx="0"/>
          </p:cNvCxnSpPr>
          <p:nvPr/>
        </p:nvCxnSpPr>
        <p:spPr>
          <a:xfrm flipV="1">
            <a:off x="4752020" y="3861048"/>
            <a:ext cx="36004" cy="12241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940152" y="3861048"/>
            <a:ext cx="720080" cy="10081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6"/>
          </p:cNvCxnSpPr>
          <p:nvPr/>
        </p:nvCxnSpPr>
        <p:spPr>
          <a:xfrm flipV="1">
            <a:off x="2483768" y="3573016"/>
            <a:ext cx="576064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Формулы толерантного  общения: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i="1" dirty="0"/>
              <a:t>«Относись к людям так, как бы ты хотел, чтобы относились к тебе». 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dirty="0"/>
              <a:t>«Если  тебе  плохо,  найди  того,  кому  еще  хуже  и  помоги ему». 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 dirty="0"/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-  </a:t>
            </a:r>
            <a:r>
              <a:rPr lang="ru-RU" b="1" i="1" dirty="0"/>
              <a:t>«Поставь себя на место того, кого ты осуждаешь».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EF332"/>
      </a:dk1>
      <a:lt1>
        <a:srgbClr val="FF0B0D"/>
      </a:lt1>
      <a:dk2>
        <a:srgbClr val="FFC000"/>
      </a:dk2>
      <a:lt2>
        <a:srgbClr val="DBF5F9"/>
      </a:lt2>
      <a:accent1>
        <a:srgbClr val="FF0000"/>
      </a:accent1>
      <a:accent2>
        <a:srgbClr val="BF0000"/>
      </a:accent2>
      <a:accent3>
        <a:srgbClr val="C70001"/>
      </a:accent3>
      <a:accent4>
        <a:srgbClr val="7F0000"/>
      </a:accent4>
      <a:accent5>
        <a:srgbClr val="C70001"/>
      </a:accent5>
      <a:accent6>
        <a:srgbClr val="C70001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316</Words>
  <Application>Microsoft Office PowerPoint</Application>
  <PresentationFormat>Экран 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Толерантность</vt:lpstr>
      <vt:lpstr>Слайд 2</vt:lpstr>
      <vt:lpstr>Слайд 3</vt:lpstr>
      <vt:lpstr>Слайд 4</vt:lpstr>
      <vt:lpstr>Толерантность необходима по отношению к особенностям различных народов, наций и религий</vt:lpstr>
      <vt:lpstr>Слайд 6</vt:lpstr>
      <vt:lpstr>Слайд 7</vt:lpstr>
      <vt:lpstr>Формулы толерантного  общения: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Пентина</dc:creator>
  <cp:lastModifiedBy>Наталья Сергеевна</cp:lastModifiedBy>
  <cp:revision>26</cp:revision>
  <dcterms:created xsi:type="dcterms:W3CDTF">2012-10-21T16:41:54Z</dcterms:created>
  <dcterms:modified xsi:type="dcterms:W3CDTF">2012-11-14T04:32:42Z</dcterms:modified>
</cp:coreProperties>
</file>