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64" r:id="rId2"/>
    <p:sldId id="257" r:id="rId3"/>
    <p:sldId id="265" r:id="rId4"/>
    <p:sldId id="258" r:id="rId5"/>
    <p:sldId id="259" r:id="rId6"/>
    <p:sldId id="260" r:id="rId7"/>
    <p:sldId id="266" r:id="rId8"/>
    <p:sldId id="261" r:id="rId9"/>
    <p:sldId id="262" r:id="rId10"/>
    <p:sldId id="270" r:id="rId11"/>
    <p:sldId id="263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1E5C5-72E9-4D4E-B664-51B64A157A5F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7819F-03EA-4082-A92F-3F952FB0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819F-03EA-4082-A92F-3F952FB0038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357453"/>
          </a:xfrm>
        </p:spPr>
        <p:txBody>
          <a:bodyPr>
            <a:normAutofit/>
          </a:bodyPr>
          <a:lstStyle/>
          <a:p>
            <a:r>
              <a:rPr lang="en-US" dirty="0" smtClean="0"/>
              <a:t>25</a:t>
            </a:r>
            <a:r>
              <a:rPr lang="ru-RU" dirty="0" smtClean="0"/>
              <a:t>.000 шагов к здоровью, или движение – это жизнь!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4876" y="3886200"/>
            <a:ext cx="392909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Работу </a:t>
            </a:r>
            <a:r>
              <a:rPr lang="ru-RU" dirty="0" smtClean="0">
                <a:solidFill>
                  <a:schemeClr val="tx1"/>
                </a:solidFill>
              </a:rPr>
              <a:t>выполнил</a:t>
            </a: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:  </a:t>
            </a:r>
            <a:r>
              <a:rPr lang="ru-RU" dirty="0" smtClean="0">
                <a:solidFill>
                  <a:schemeClr val="tx1"/>
                </a:solidFill>
              </a:rPr>
              <a:t>классный руководитель Адалатова О.В. МКС (К) ОУ Купинской специальной (коррекционной) общеобразовательной школы-интерната </a:t>
            </a:r>
            <a:r>
              <a:rPr lang="en-US" dirty="0" smtClean="0">
                <a:solidFill>
                  <a:schemeClr val="tx1"/>
                </a:solidFill>
              </a:rPr>
              <a:t>VIII</a:t>
            </a:r>
            <a:r>
              <a:rPr lang="ru-RU" dirty="0" smtClean="0">
                <a:solidFill>
                  <a:schemeClr val="tx1"/>
                </a:solidFill>
              </a:rPr>
              <a:t> вида.  </a:t>
            </a:r>
          </a:p>
          <a:p>
            <a:pPr algn="r"/>
            <a:endParaRPr lang="ru-RU" dirty="0"/>
          </a:p>
        </p:txBody>
      </p:sp>
      <p:pic>
        <p:nvPicPr>
          <p:cNvPr id="7" name="Рисунок 6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928802"/>
            <a:ext cx="3643338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2077" y="1554163"/>
            <a:ext cx="6432246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429000"/>
            <a:ext cx="4143404" cy="18573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 здоровьем- пешком!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Где же найти физические нагрузки?</a:t>
            </a:r>
          </a:p>
          <a:p>
            <a:pPr>
              <a:buNone/>
            </a:pPr>
            <a:r>
              <a:rPr lang="ru-RU" sz="1600" dirty="0" smtClean="0"/>
              <a:t>   В повседневной жизни мы совершаем 3-6 тыс. шагов. Где же набрать 20-30 тыс.шаг в день? Многие специалисты советуют заниматься ходьбой. Это самая эффективная физическая нагрузка. </a:t>
            </a:r>
            <a:r>
              <a:rPr lang="ru-RU" sz="1600" u="sng" dirty="0" smtClean="0"/>
              <a:t>Ходить можно по любой дороге и при любой погоде.</a:t>
            </a:r>
          </a:p>
          <a:p>
            <a:pPr>
              <a:buNone/>
            </a:pPr>
            <a:r>
              <a:rPr lang="ru-RU" sz="1600" u="sng" dirty="0" smtClean="0"/>
              <a:t>Можно каждый день менять маршрут и выбирать себе интересных спутников.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Во время прогулки важно не перегружаться.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Бабушкины секреты: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1.Уборка в квартире, мытьё посуды - тоже физическая нагрузка.</a:t>
            </a:r>
          </a:p>
          <a:p>
            <a:pPr>
              <a:buNone/>
            </a:pPr>
            <a:r>
              <a:rPr lang="ru-RU" sz="2000" dirty="0" smtClean="0"/>
              <a:t>2. У телевизора не лежите на диване. Сядьте на стул. И держите спину прямо.</a:t>
            </a:r>
          </a:p>
          <a:p>
            <a:pPr>
              <a:buNone/>
            </a:pPr>
            <a:r>
              <a:rPr lang="ru-RU" sz="2000" dirty="0" smtClean="0"/>
              <a:t>3. На уроке, когда вы  долго сидите без движения, регулярно расправляйте плечи и спину. Вращайте плечами, отводите их назад, затем выдвигайте вперёд. Крутите головой, разминая шею. Вытягивайте руки перед собой и делайте глубокий вдох и т.д.</a:t>
            </a:r>
          </a:p>
          <a:p>
            <a:pPr>
              <a:buNone/>
            </a:pPr>
            <a:r>
              <a:rPr lang="ru-RU" sz="2000" dirty="0" smtClean="0"/>
              <a:t>4. Если вам звонят  на мобильный телефон, встаньте и прохаживайтесь во время разговора.</a:t>
            </a:r>
          </a:p>
          <a:p>
            <a:pPr>
              <a:buNone/>
            </a:pPr>
            <a:r>
              <a:rPr lang="ru-RU" sz="2000" dirty="0" smtClean="0"/>
              <a:t>5. Вообще, не упускайте случая пройтись или даже пробежаться  - даже 10 минутная прогулка придаст вам бодрости.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Человек сам должен бороться за своё здоровье, а активный образ жизни поможет ему в этой борьбе. 25 000 шагов!.. Их нужно делать каждый день, чтобы сохранить хорошую физическую форму. Но часто бывает,  нужно сделать  хотя бы первый шаг. И я желаю вам всё- таки сделать этот шаг к своему здоровью.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4578" y="1554163"/>
            <a:ext cx="6607244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Что общего между космонавтами, находящимися в невесомости на орбите, и современными школьниками?</a:t>
            </a:r>
            <a:endParaRPr lang="ru-RU" sz="2400" dirty="0"/>
          </a:p>
        </p:txBody>
      </p:sp>
      <p:pic>
        <p:nvPicPr>
          <p:cNvPr id="28" name="Содержимое 27" descr="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1714488"/>
            <a:ext cx="4400552" cy="36631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Круглосуточно заняты.</a:t>
            </a:r>
          </a:p>
          <a:p>
            <a:pPr>
              <a:buFontTx/>
              <a:buChar char="-"/>
            </a:pPr>
            <a:r>
              <a:rPr lang="ru-RU" sz="2800" dirty="0" smtClean="0"/>
              <a:t>Привязаны к своей кабине, как школьники к школе.</a:t>
            </a:r>
          </a:p>
          <a:p>
            <a:pPr>
              <a:buFontTx/>
              <a:buChar char="-"/>
            </a:pPr>
            <a:r>
              <a:rPr lang="ru-RU" sz="2800" dirty="0" smtClean="0"/>
              <a:t>Школьники плавают в знаниях, а космонавты – в кабине.</a:t>
            </a:r>
          </a:p>
          <a:p>
            <a:pPr>
              <a:buFontTx/>
              <a:buChar char="-"/>
            </a:pPr>
            <a:r>
              <a:rPr lang="ru-RU" sz="2800" dirty="0"/>
              <a:t> </a:t>
            </a:r>
            <a:r>
              <a:rPr lang="ru-RU" sz="2800" dirty="0" smtClean="0"/>
              <a:t>Космонавтам нужно всё знать и школьникам тоже.</a:t>
            </a:r>
          </a:p>
          <a:p>
            <a:pPr>
              <a:buFontTx/>
              <a:buChar char="-"/>
            </a:pPr>
            <a:r>
              <a:rPr lang="ru-RU" sz="2800" dirty="0" smtClean="0"/>
              <a:t>Космонавтам хочется домой и школьникам тоже.</a:t>
            </a:r>
          </a:p>
          <a:p>
            <a:pPr>
              <a:buNone/>
            </a:pPr>
            <a:endParaRPr lang="ru-RU" sz="2800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Значение движений для человека: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ГИПОДИНАМИЯ- ПРОБЛЕМА ВЕКА.</a:t>
            </a:r>
          </a:p>
          <a:p>
            <a:r>
              <a:rPr lang="ru-RU" dirty="0" smtClean="0"/>
              <a:t>« </a:t>
            </a:r>
            <a:r>
              <a:rPr lang="ru-RU" dirty="0" err="1" smtClean="0"/>
              <a:t>гипо</a:t>
            </a:r>
            <a:r>
              <a:rPr lang="ru-RU" dirty="0" smtClean="0"/>
              <a:t>» –  слишком мало.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Без движения мышцы отмирают.</a:t>
            </a:r>
          </a:p>
          <a:p>
            <a:pPr>
              <a:buFontTx/>
              <a:buChar char="-"/>
            </a:pPr>
            <a:r>
              <a:rPr lang="ru-RU" dirty="0" smtClean="0"/>
              <a:t>Кто постоянно двигается, тот дольше живёт и выглядит моложе.</a:t>
            </a:r>
          </a:p>
          <a:p>
            <a:pPr>
              <a:buFontTx/>
              <a:buChar char="-"/>
            </a:pPr>
            <a:r>
              <a:rPr lang="ru-RU" dirty="0" smtClean="0"/>
              <a:t>Если человек мало двигается, он толстеет, болеет, раньше умирает.</a:t>
            </a:r>
          </a:p>
          <a:p>
            <a:pPr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Физкультура и движение поднимает с постели даже безнадёжно больных людей.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9" name="Рисунок 8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786058"/>
            <a:ext cx="3929090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4286256"/>
            <a:ext cx="4680170" cy="24050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Двигательная активность и здоровье человека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Спасение детей – в повышении двигательной активности.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Какой она должна быть?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Как её измерить?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Физические нагрузки тренируют сердце, сосуды, мышцы, кости, развивают мышление, воспитывают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Дневная норма движения</a:t>
            </a:r>
          </a:p>
          <a:p>
            <a:pPr>
              <a:buFontTx/>
              <a:buChar char="-"/>
            </a:pPr>
            <a:r>
              <a:rPr lang="ru-RU" sz="1600" i="1" dirty="0" smtClean="0"/>
              <a:t>2 часа – любая физическая нагрузка ( в том числе и домашние дела);</a:t>
            </a:r>
          </a:p>
          <a:p>
            <a:pPr>
              <a:buFontTx/>
              <a:buChar char="-"/>
            </a:pPr>
            <a:r>
              <a:rPr lang="ru-RU" sz="1600" i="1" dirty="0" smtClean="0"/>
              <a:t>1 час – игры, упражнения, соревнования;</a:t>
            </a:r>
          </a:p>
          <a:p>
            <a:pPr>
              <a:buFontTx/>
              <a:buChar char="-"/>
            </a:pPr>
            <a:r>
              <a:rPr lang="ru-RU" sz="1600" i="1" dirty="0" smtClean="0"/>
              <a:t>В пересчёте на шаги – 23-30 тыс. шагов;</a:t>
            </a:r>
          </a:p>
          <a:p>
            <a:pPr>
              <a:buFontTx/>
              <a:buChar char="-"/>
            </a:pPr>
            <a:r>
              <a:rPr lang="ru-RU" sz="1600" i="1" dirty="0"/>
              <a:t> </a:t>
            </a:r>
            <a:r>
              <a:rPr lang="ru-RU" sz="1600" i="1" dirty="0" smtClean="0"/>
              <a:t>пульс должен подниматься до 140 ударов </a:t>
            </a:r>
            <a:r>
              <a:rPr lang="ru-RU" sz="1600" i="1" dirty="0"/>
              <a:t>в</a:t>
            </a:r>
            <a:r>
              <a:rPr lang="ru-RU" sz="1600" i="1" dirty="0" smtClean="0"/>
              <a:t> минуту;</a:t>
            </a:r>
          </a:p>
          <a:p>
            <a:pPr>
              <a:buFontTx/>
              <a:buChar char="-"/>
            </a:pPr>
            <a:r>
              <a:rPr lang="ru-RU" sz="1600" i="1" dirty="0" smtClean="0"/>
              <a:t>2 – 2,5 часа      в день – на свежем воздухе.</a:t>
            </a:r>
          </a:p>
          <a:p>
            <a:pPr>
              <a:buFontTx/>
              <a:buChar char="-"/>
            </a:pPr>
            <a:endParaRPr lang="ru-RU" sz="1600" i="1" dirty="0" smtClean="0"/>
          </a:p>
          <a:p>
            <a:pPr>
              <a:buFontTx/>
              <a:buChar char="-"/>
            </a:pPr>
            <a:endParaRPr lang="ru-RU" i="1" dirty="0"/>
          </a:p>
        </p:txBody>
      </p:sp>
      <p:pic>
        <p:nvPicPr>
          <p:cNvPr id="9" name="Содержимое 8" descr="1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8200" y="1489650"/>
            <a:ext cx="4289425" cy="3594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Работоспособность человека в течение суток</a:t>
            </a:r>
            <a:endParaRPr lang="ru-RU" sz="2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суток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Работоспособность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активность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7.00-9.00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Утренняя гимнастика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9.00-12.00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Активные упражнения, игры, тренировки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12.00-16.00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Глазная и дыхательная гимнастика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16.00-19.00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Активные упражнения, игры, тренировки</a:t>
                      </a:r>
                    </a:p>
                    <a:p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19.00-21.00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Дыхательная  и глазная гимнастика</a:t>
                      </a:r>
                    </a:p>
                    <a:p>
                      <a:endParaRPr lang="ru-RU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Ух ты, ах, ты, все мы космонавты!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                       Анкета среди учеников нашего класса</a:t>
            </a:r>
          </a:p>
          <a:p>
            <a:pPr>
              <a:buNone/>
            </a:pPr>
            <a:r>
              <a:rPr lang="ru-RU" sz="1600" dirty="0" smtClean="0"/>
              <a:t>-      Каждый из нас в среднем проводит в движении 6 часов;</a:t>
            </a:r>
          </a:p>
          <a:p>
            <a:pPr>
              <a:buFontTx/>
              <a:buChar char="-"/>
            </a:pPr>
            <a:r>
              <a:rPr lang="ru-RU" sz="1600" dirty="0" smtClean="0"/>
              <a:t>Уроки физкультуры нравятся 9 ученикам;</a:t>
            </a:r>
          </a:p>
          <a:p>
            <a:pPr>
              <a:buFontTx/>
              <a:buChar char="-"/>
            </a:pPr>
            <a:r>
              <a:rPr lang="ru-RU" sz="1600" dirty="0" smtClean="0"/>
              <a:t>Играют в футбол 4 человека;</a:t>
            </a:r>
          </a:p>
          <a:p>
            <a:pPr>
              <a:buFontTx/>
              <a:buChar char="-"/>
            </a:pPr>
            <a:r>
              <a:rPr lang="ru-RU" sz="1600" dirty="0" smtClean="0"/>
              <a:t>Утреннюю зарядку делают 8 человек;</a:t>
            </a:r>
          </a:p>
          <a:p>
            <a:pPr>
              <a:buFontTx/>
              <a:buChar char="-"/>
            </a:pPr>
            <a:r>
              <a:rPr lang="ru-RU" sz="1600" dirty="0" smtClean="0"/>
              <a:t> свободное время чаще всего проводят за телевизором или компьютером 3 человека, в движении 7 человек;</a:t>
            </a:r>
          </a:p>
          <a:p>
            <a:pPr>
              <a:buFontTx/>
              <a:buChar char="-"/>
            </a:pPr>
            <a:r>
              <a:rPr lang="ru-RU" sz="1600" dirty="0" smtClean="0"/>
              <a:t>Согласны с тем, что активное движение – признак здорового образа жизни 10 человек;</a:t>
            </a:r>
          </a:p>
          <a:p>
            <a:pPr>
              <a:buFontTx/>
              <a:buChar char="-"/>
            </a:pPr>
            <a:r>
              <a:rPr lang="ru-RU" sz="1600" dirty="0" smtClean="0"/>
              <a:t>      </a:t>
            </a:r>
          </a:p>
          <a:p>
            <a:pPr>
              <a:buFontTx/>
              <a:buChar char="-"/>
            </a:pPr>
            <a:r>
              <a:rPr lang="ru-RU" sz="1600" dirty="0" smtClean="0"/>
              <a:t>            Таким образом, мы пришли к выводу, что наш класс страдает от гиподинамии, но стремится а активному образу жизни.</a:t>
            </a:r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РЕКЛАМНАЯ ПАУЗА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Чтоб успешно развиваться,</a:t>
            </a:r>
          </a:p>
          <a:p>
            <a:pPr>
              <a:buNone/>
            </a:pPr>
            <a:r>
              <a:rPr lang="ru-RU" dirty="0" smtClean="0"/>
              <a:t>Нужно спортом заниматься.</a:t>
            </a:r>
          </a:p>
          <a:p>
            <a:pPr>
              <a:buNone/>
            </a:pPr>
            <a:r>
              <a:rPr lang="ru-RU" dirty="0" smtClean="0"/>
              <a:t>                        От занятий физкультуры</a:t>
            </a:r>
          </a:p>
          <a:p>
            <a:pPr>
              <a:buNone/>
            </a:pPr>
            <a:r>
              <a:rPr lang="ru-RU" dirty="0" smtClean="0"/>
              <a:t>                        Будет стройная фигура.</a:t>
            </a:r>
          </a:p>
          <a:p>
            <a:pPr>
              <a:buNone/>
            </a:pPr>
            <a:r>
              <a:rPr lang="ru-RU" dirty="0" smtClean="0"/>
              <a:t>Нам полезно, без сомненья, Всё, что связано с движеньем.</a:t>
            </a:r>
          </a:p>
          <a:p>
            <a:pPr algn="ctr">
              <a:buNone/>
            </a:pPr>
            <a:r>
              <a:rPr lang="ru-RU" dirty="0" smtClean="0"/>
              <a:t>Движение- это энергия!</a:t>
            </a:r>
          </a:p>
          <a:p>
            <a:pPr algn="ctr">
              <a:buNone/>
            </a:pPr>
            <a:r>
              <a:rPr lang="ru-RU" dirty="0" smtClean="0"/>
              <a:t> Движение- это красота, молодость, сила!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683</Words>
  <PresentationFormat>Экран (4:3)</PresentationFormat>
  <Paragraphs>77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25.000 шагов к здоровью, или движение – это жизнь!</vt:lpstr>
      <vt:lpstr>Слайд 2</vt:lpstr>
      <vt:lpstr>Слайд 3</vt:lpstr>
      <vt:lpstr>Слайд 4</vt:lpstr>
      <vt:lpstr>Двигательная активность и здоровье человека</vt:lpstr>
      <vt:lpstr>Слайд 6</vt:lpstr>
      <vt:lpstr>Работоспособность человека в течение суток</vt:lpstr>
      <vt:lpstr>Ух ты, ах, ты, все мы космонавты!</vt:lpstr>
      <vt:lpstr>РЕКЛАМНАЯ ПАУЗА</vt:lpstr>
      <vt:lpstr>Слайд 10</vt:lpstr>
      <vt:lpstr>За здоровьем- пешком! </vt:lpstr>
      <vt:lpstr>Бабушкины секреты: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25.000 шагов к здоровью, или движение – это жизнь!</dc:title>
  <cp:lastModifiedBy>Admin</cp:lastModifiedBy>
  <cp:revision>25</cp:revision>
  <dcterms:modified xsi:type="dcterms:W3CDTF">2012-08-26T22:07:41Z</dcterms:modified>
</cp:coreProperties>
</file>