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1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F28B-3CDA-491B-8368-DBF279BE70CD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F59A-39A1-4D7D-BFC0-46FF3F5B1E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F28B-3CDA-491B-8368-DBF279BE70CD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F59A-39A1-4D7D-BFC0-46FF3F5B1E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F28B-3CDA-491B-8368-DBF279BE70CD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F59A-39A1-4D7D-BFC0-46FF3F5B1E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F28B-3CDA-491B-8368-DBF279BE70CD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F59A-39A1-4D7D-BFC0-46FF3F5B1E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F28B-3CDA-491B-8368-DBF279BE70CD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F59A-39A1-4D7D-BFC0-46FF3F5B1E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F28B-3CDA-491B-8368-DBF279BE70CD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F59A-39A1-4D7D-BFC0-46FF3F5B1E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F28B-3CDA-491B-8368-DBF279BE70CD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F59A-39A1-4D7D-BFC0-46FF3F5B1E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F28B-3CDA-491B-8368-DBF279BE70CD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F59A-39A1-4D7D-BFC0-46FF3F5B1E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F28B-3CDA-491B-8368-DBF279BE70CD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F59A-39A1-4D7D-BFC0-46FF3F5B1E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F28B-3CDA-491B-8368-DBF279BE70CD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F59A-39A1-4D7D-BFC0-46FF3F5B1E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3F28B-3CDA-491B-8368-DBF279BE70CD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3F59A-39A1-4D7D-BFC0-46FF3F5B1E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3F28B-3CDA-491B-8368-DBF279BE70CD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3F59A-39A1-4D7D-BFC0-46FF3F5B1E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6" y="1588"/>
            <a:ext cx="914188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143108" y="1643050"/>
            <a:ext cx="564360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Юные</a:t>
            </a:r>
          </a:p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хозяюшки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5000636"/>
            <a:ext cx="185738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rot="20567867">
            <a:off x="1075668" y="3113955"/>
            <a:ext cx="192882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857232"/>
            <a:ext cx="135729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14546" y="4643446"/>
            <a:ext cx="121444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37909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428860" y="571480"/>
            <a:ext cx="6572296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9. Самая обаятельная и привлекательная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3175" y="2214554"/>
            <a:ext cx="65008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 самая красивая;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 меня прелестный носик;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 меня красивые шелковистые волосы</a:t>
            </a:r>
          </a:p>
          <a:p>
            <a:pPr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так далее ……….</a:t>
            </a:r>
          </a:p>
        </p:txBody>
      </p:sp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5143512"/>
            <a:ext cx="2190759" cy="1509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192" y="428604"/>
            <a:ext cx="8286808" cy="6215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571736" y="642918"/>
            <a:ext cx="535785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План проведения конкурса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1928802"/>
            <a:ext cx="4786346" cy="44012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«Блиц-опрос»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«Разминка»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«Хороший кулинар»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«Проворные мотальщицы»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«Самая внимательная»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«Загадки»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«Мозаика»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«Угадай профессию»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«Самая обаятельная и привлекательная»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pe01821_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1285860"/>
            <a:ext cx="2681302" cy="201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9279700">
            <a:off x="5609892" y="4405292"/>
            <a:ext cx="3429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178591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5984" y="428604"/>
            <a:ext cx="5500726" cy="584775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«Блиц – турнир»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480" y="1500174"/>
            <a:ext cx="6643734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Что несла красная шапочка бабушке?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0166" y="2500306"/>
            <a:ext cx="7429552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Назовите самое любимое блюдо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Карлсона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728" y="3571876"/>
            <a:ext cx="7358114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Итальянский пирог, победивший в общепите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28" y="4429132"/>
            <a:ext cx="7429552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Назовите самое любимое угощение во время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Масленицы.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00166" y="5786454"/>
            <a:ext cx="7215238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Из чего мужик кашу варил?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алыщ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1785926"/>
            <a:ext cx="257176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357422" y="357166"/>
            <a:ext cx="6572296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Что можно приготовить из молока?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1071546"/>
            <a:ext cx="7929618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7. Как отличить вареное яйцо от сырого    яйца?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2000240"/>
            <a:ext cx="7143800" cy="9541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8. Каким молоком: горячим или холодным разбавляют картофельное пюре и почему?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4546" y="3357562"/>
            <a:ext cx="6429420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9. Как ускорить варку гороха или фасоли?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81472" y="428604"/>
            <a:ext cx="428628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57224" y="857232"/>
            <a:ext cx="3143272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Разминка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2285992"/>
            <a:ext cx="42862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Разложить по разным тарелкам горох, фасоль, крупу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1000108"/>
            <a:ext cx="3714772" cy="3714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071538" y="785794"/>
            <a:ext cx="4437625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«Хороший кулинар»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4" y="4214818"/>
            <a:ext cx="70009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Очистить картофелину так, чтобы кожура образовала непрерывную ленту</a:t>
            </a:r>
            <a:endParaRPr lang="ru-RU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785794"/>
            <a:ext cx="4702249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«Проворные мотальщицы»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428736"/>
            <a:ext cx="3714744" cy="4095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500174"/>
            <a:ext cx="4143404" cy="3002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357554" y="5357826"/>
            <a:ext cx="5572164" cy="1384995"/>
          </a:xfrm>
          <a:prstGeom prst="rect">
            <a:avLst/>
          </a:prstGeom>
          <a:solidFill>
            <a:srgbClr val="FFFF66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Перемотать нить с одного клубка на другой и отгадать загадку, написанную на листочке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85728"/>
            <a:ext cx="4643470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857752" y="571480"/>
            <a:ext cx="400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7.«Мозаика»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60" y="4500570"/>
            <a:ext cx="57220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Восстановить картинку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135732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857357" y="785794"/>
            <a:ext cx="7000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8. «Угадай профессию»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1670" y="1928802"/>
            <a:ext cx="61641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Трактор водит….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Электричку…….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Стены выкрасил …..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Доску выстругал …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доме свет провел …..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шахте трудится….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жаркой кузнице…….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Кто все знает…….!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241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27</cp:revision>
  <dcterms:created xsi:type="dcterms:W3CDTF">2012-10-24T09:10:43Z</dcterms:created>
  <dcterms:modified xsi:type="dcterms:W3CDTF">2013-03-07T11:12:29Z</dcterms:modified>
</cp:coreProperties>
</file>