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6" r:id="rId3"/>
    <p:sldId id="269" r:id="rId4"/>
    <p:sldId id="287" r:id="rId5"/>
    <p:sldId id="258" r:id="rId6"/>
    <p:sldId id="288" r:id="rId7"/>
    <p:sldId id="271" r:id="rId8"/>
    <p:sldId id="289" r:id="rId9"/>
    <p:sldId id="272" r:id="rId10"/>
    <p:sldId id="290" r:id="rId11"/>
    <p:sldId id="284" r:id="rId12"/>
    <p:sldId id="291" r:id="rId13"/>
    <p:sldId id="279" r:id="rId14"/>
    <p:sldId id="285" r:id="rId15"/>
    <p:sldId id="281" r:id="rId16"/>
    <p:sldId id="280" r:id="rId17"/>
    <p:sldId id="283" r:id="rId18"/>
    <p:sldId id="293" r:id="rId19"/>
    <p:sldId id="292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00"/>
    <a:srgbClr val="99FFCC"/>
    <a:srgbClr val="009900"/>
    <a:srgbClr val="FF0984"/>
    <a:srgbClr val="FF3399"/>
    <a:srgbClr val="15D2FF"/>
    <a:srgbClr val="75E5FF"/>
    <a:srgbClr val="C9FF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C4C789D-E2A9-4FAB-B5F7-105169BEC0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E6DA5-EA7C-4F1F-AC8B-ACA3D3935D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53C0-7A6D-4F73-886E-21987D51B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8FC7E-BB1C-4978-8A7A-DD66430482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4A8D06-181B-42E3-A3A7-2DA746DB2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FE1E8-A1E7-4560-BF02-BA06F7E724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5A5215-DE4A-4A58-8BB0-0CC009CE90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0FE1-D1E4-40D6-8FCA-C7FB5794B7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12DEA-EC95-488D-98F0-D289A62322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6B2507-DD16-4CF8-8AF1-364CAC2F21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B989FF0-7F8D-46C3-9626-569A82058D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2EDF94C-C6CE-4917-A509-A20F545BF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ideo" Target="file:///K:\&#1044;&#1077;&#1082;&#1072;&#1076;&#1072;%20&#1052;&#1048;&#1060;\&#1044;&#1045;&#1050;&#1040;&#1044;&#1040;\5.wmv" TargetMode="External"/><Relationship Id="rId5" Type="http://schemas.openxmlformats.org/officeDocument/2006/relationships/image" Target="../media/image16.png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ideo" Target="file:///K:\&#1044;&#1077;&#1082;&#1072;&#1076;&#1072;%20&#1052;&#1048;&#1060;\&#1044;&#1045;&#1050;&#1040;&#1044;&#1040;\6.wmv" TargetMode="External"/><Relationship Id="rId5" Type="http://schemas.openxmlformats.org/officeDocument/2006/relationships/image" Target="../media/image17.png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slide" Target="slide18.xml"/><Relationship Id="rId4" Type="http://schemas.openxmlformats.org/officeDocument/2006/relationships/image" Target="../media/image9.png"/><Relationship Id="rId9" Type="http://schemas.openxmlformats.org/officeDocument/2006/relationships/slide" Target="slid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slide" Target="slide13.xml"/><Relationship Id="rId5" Type="http://schemas.openxmlformats.org/officeDocument/2006/relationships/slide" Target="slide19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ideo" Target="file:///K:\&#1044;&#1077;&#1082;&#1072;&#1076;&#1072;%20&#1052;&#1048;&#1060;\&#1044;&#1045;&#1050;&#1040;&#1044;&#1040;%20&#1052;&#1048;&#1060;%20113\100%20&#1050;%201\1.wmv" TargetMode="External"/><Relationship Id="rId5" Type="http://schemas.openxmlformats.org/officeDocument/2006/relationships/image" Target="../media/image4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ideo" Target="file:///K:\&#1044;&#1077;&#1082;&#1072;&#1076;&#1072;%20&#1052;&#1048;&#1060;\&#1044;&#1045;&#1050;&#1040;&#1044;&#1040;%20&#1052;&#1048;&#1060;%20113\100%20&#1050;%201\2.wmv" TargetMode="External"/><Relationship Id="rId5" Type="http://schemas.openxmlformats.org/officeDocument/2006/relationships/image" Target="../media/image6.png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10.png"/><Relationship Id="rId11" Type="http://schemas.openxmlformats.org/officeDocument/2006/relationships/slide" Target="slide6.xml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ideo" Target="file:///K:\&#1044;&#1077;&#1082;&#1072;&#1076;&#1072;%20&#1052;&#1048;&#1060;\&#1044;&#1045;&#1050;&#1040;&#1044;&#1040;%20&#1052;&#1048;&#1060;%20113\100%20&#1050;%201\3.wmv" TargetMode="External"/><Relationship Id="rId5" Type="http://schemas.openxmlformats.org/officeDocument/2006/relationships/image" Target="../media/image14.png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10.png"/><Relationship Id="rId11" Type="http://schemas.openxmlformats.org/officeDocument/2006/relationships/slide" Target="slide8.xml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ideo" Target="file:///K:\&#1044;&#1077;&#1082;&#1072;&#1076;&#1072;%20&#1052;&#1048;&#1060;\&#1044;&#1045;&#1050;&#1040;&#1044;&#1040;\4.wmv" TargetMode="External"/><Relationship Id="rId5" Type="http://schemas.openxmlformats.org/officeDocument/2006/relationships/image" Target="../media/image15.png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10.png"/><Relationship Id="rId11" Type="http://schemas.openxmlformats.org/officeDocument/2006/relationships/slide" Target="slide10.xml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7L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8" descr="http://www.ug.ru/uploads/images/method_article/300/large/notitl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214313"/>
            <a:ext cx="6429375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 descr="7L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7L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5" descr="7L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1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7" name="5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928688" y="642938"/>
            <a:ext cx="7143750" cy="535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2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60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1785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2500313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8" name="Pictur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5715000"/>
            <a:ext cx="6500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7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0" y="4857750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6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50" y="4071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2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50" y="3286125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1357313" y="3429000"/>
            <a:ext cx="671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b="1" i="1">
                <a:latin typeface="Georgia" pitchFamily="18" charset="0"/>
              </a:rPr>
              <a:t>Не имей 100 рублей, а имей 100 друзей </a:t>
            </a:r>
            <a:r>
              <a:rPr lang="ru-RU" sz="2800" b="1" i="1">
                <a:latin typeface="Georgia" pitchFamily="18" charset="0"/>
              </a:rPr>
              <a:t>60</a:t>
            </a:r>
          </a:p>
        </p:txBody>
      </p:sp>
      <p:pic>
        <p:nvPicPr>
          <p:cNvPr id="23561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WordArt 4"/>
          <p:cNvSpPr>
            <a:spLocks noChangeArrowheads="1" noChangeShapeType="1" noTextEdit="1"/>
          </p:cNvSpPr>
          <p:nvPr/>
        </p:nvSpPr>
        <p:spPr bwMode="auto">
          <a:xfrm>
            <a:off x="1000100" y="285728"/>
            <a:ext cx="7056438" cy="571504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Игра наоборот</a:t>
            </a:r>
          </a:p>
        </p:txBody>
      </p:sp>
      <p:sp>
        <p:nvSpPr>
          <p:cNvPr id="23563" name="WordArt 5"/>
          <p:cNvSpPr>
            <a:spLocks noChangeArrowheads="1" noChangeShapeType="1" noTextEdit="1"/>
          </p:cNvSpPr>
          <p:nvPr/>
        </p:nvSpPr>
        <p:spPr bwMode="auto">
          <a:xfrm>
            <a:off x="214313" y="1928813"/>
            <a:ext cx="4318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653" name="Text Box 11"/>
          <p:cNvSpPr txBox="1">
            <a:spLocks noChangeArrowheads="1"/>
          </p:cNvSpPr>
          <p:nvPr/>
        </p:nvSpPr>
        <p:spPr bwMode="auto">
          <a:xfrm>
            <a:off x="1428750" y="1785938"/>
            <a:ext cx="6985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7 раз отмерь, 1 отрежь   15</a:t>
            </a:r>
          </a:p>
        </p:txBody>
      </p:sp>
      <p:sp>
        <p:nvSpPr>
          <p:cNvPr id="27654" name="Text Box 12"/>
          <p:cNvSpPr txBox="1">
            <a:spLocks noChangeArrowheads="1"/>
          </p:cNvSpPr>
          <p:nvPr/>
        </p:nvSpPr>
        <p:spPr bwMode="auto">
          <a:xfrm>
            <a:off x="1357313" y="2500313"/>
            <a:ext cx="6786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700" b="1" i="1">
                <a:latin typeface="Georgia" pitchFamily="18" charset="0"/>
              </a:rPr>
              <a:t>100 одёжек и все без застёжек 30</a:t>
            </a:r>
          </a:p>
        </p:txBody>
      </p:sp>
      <p:sp>
        <p:nvSpPr>
          <p:cNvPr id="27655" name="Text Box 13"/>
          <p:cNvSpPr txBox="1">
            <a:spLocks noChangeArrowheads="1"/>
          </p:cNvSpPr>
          <p:nvPr/>
        </p:nvSpPr>
        <p:spPr bwMode="auto">
          <a:xfrm>
            <a:off x="1571625" y="5643563"/>
            <a:ext cx="6408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7 бед – 1 ответ                   240</a:t>
            </a:r>
          </a:p>
        </p:txBody>
      </p:sp>
      <p:sp>
        <p:nvSpPr>
          <p:cNvPr id="27656" name="Text Box 14"/>
          <p:cNvSpPr txBox="1">
            <a:spLocks noChangeArrowheads="1"/>
          </p:cNvSpPr>
          <p:nvPr/>
        </p:nvSpPr>
        <p:spPr bwMode="auto">
          <a:xfrm>
            <a:off x="1500188" y="4000500"/>
            <a:ext cx="7056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7 пятниц на неделе           120</a:t>
            </a:r>
          </a:p>
        </p:txBody>
      </p:sp>
      <p:sp>
        <p:nvSpPr>
          <p:cNvPr id="27657" name="Text Box 15"/>
          <p:cNvSpPr txBox="1">
            <a:spLocks noChangeArrowheads="1"/>
          </p:cNvSpPr>
          <p:nvPr/>
        </p:nvSpPr>
        <p:spPr bwMode="auto">
          <a:xfrm>
            <a:off x="1500188" y="4786313"/>
            <a:ext cx="73453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latin typeface="Georgia" pitchFamily="18" charset="0"/>
              </a:rPr>
              <a:t>За 2 зайцами погонишься, …         </a:t>
            </a:r>
            <a:r>
              <a:rPr lang="ru-RU" sz="3200" b="1" i="1">
                <a:latin typeface="Georgia" pitchFamily="18" charset="0"/>
              </a:rPr>
              <a:t>180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0" y="1071563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300" b="1" i="1">
                <a:solidFill>
                  <a:srgbClr val="002060"/>
                </a:solidFill>
                <a:latin typeface="Georgia" pitchFamily="18" charset="0"/>
              </a:rPr>
              <a:t>В каких пословицах используются числа?</a:t>
            </a:r>
          </a:p>
        </p:txBody>
      </p:sp>
      <p:pic>
        <p:nvPicPr>
          <p:cNvPr id="23570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1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2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AutoShape 18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76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76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6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76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76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8"/>
                  </p:tgtEl>
                </p:cond>
              </p:nextCondLst>
            </p:seq>
          </p:childTnLst>
        </p:cTn>
      </p:par>
    </p:tnLst>
    <p:bldLst>
      <p:bldP spid="23" grpId="0"/>
      <p:bldP spid="27653" grpId="0"/>
      <p:bldP spid="27654" grpId="0"/>
      <p:bldP spid="27655" grpId="0"/>
      <p:bldP spid="27656" grpId="0"/>
      <p:bldP spid="276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1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7" name="6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000125" y="928688"/>
            <a:ext cx="7000875" cy="525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60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1785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2500313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8" name="Pictur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5715000"/>
            <a:ext cx="6500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7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0" y="4857750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6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50" y="4071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2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50" y="3286125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1428750" y="3214688"/>
            <a:ext cx="6480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Лист бумаги                         16</a:t>
            </a:r>
          </a:p>
        </p:txBody>
      </p:sp>
      <p:pic>
        <p:nvPicPr>
          <p:cNvPr id="25609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WordArt 4"/>
          <p:cNvSpPr>
            <a:spLocks noChangeArrowheads="1" noChangeShapeType="1" noTextEdit="1"/>
          </p:cNvSpPr>
          <p:nvPr/>
        </p:nvSpPr>
        <p:spPr bwMode="auto">
          <a:xfrm>
            <a:off x="1000100" y="285728"/>
            <a:ext cx="7056438" cy="571504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Большая игра</a:t>
            </a:r>
          </a:p>
        </p:txBody>
      </p:sp>
      <p:sp>
        <p:nvSpPr>
          <p:cNvPr id="25611" name="WordArt 5"/>
          <p:cNvSpPr>
            <a:spLocks noChangeArrowheads="1" noChangeShapeType="1" noTextEdit="1"/>
          </p:cNvSpPr>
          <p:nvPr/>
        </p:nvSpPr>
        <p:spPr bwMode="auto">
          <a:xfrm>
            <a:off x="214313" y="1928813"/>
            <a:ext cx="4318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653" name="Text Box 11"/>
          <p:cNvSpPr txBox="1">
            <a:spLocks noChangeArrowheads="1"/>
          </p:cNvSpPr>
          <p:nvPr/>
        </p:nvSpPr>
        <p:spPr bwMode="auto">
          <a:xfrm>
            <a:off x="1428750" y="1785938"/>
            <a:ext cx="6985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Числа                                         47</a:t>
            </a:r>
          </a:p>
        </p:txBody>
      </p:sp>
      <p:sp>
        <p:nvSpPr>
          <p:cNvPr id="27654" name="Text Box 12"/>
          <p:cNvSpPr txBox="1">
            <a:spLocks noChangeArrowheads="1"/>
          </p:cNvSpPr>
          <p:nvPr/>
        </p:nvSpPr>
        <p:spPr bwMode="auto">
          <a:xfrm>
            <a:off x="1500188" y="2500313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Вещи                                           19</a:t>
            </a:r>
          </a:p>
        </p:txBody>
      </p:sp>
      <p:sp>
        <p:nvSpPr>
          <p:cNvPr id="27655" name="Text Box 13"/>
          <p:cNvSpPr txBox="1">
            <a:spLocks noChangeArrowheads="1"/>
          </p:cNvSpPr>
          <p:nvPr/>
        </p:nvSpPr>
        <p:spPr bwMode="auto">
          <a:xfrm>
            <a:off x="1571625" y="5643563"/>
            <a:ext cx="6408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Стихи, песню                         3</a:t>
            </a:r>
          </a:p>
        </p:txBody>
      </p:sp>
      <p:sp>
        <p:nvSpPr>
          <p:cNvPr id="27656" name="Text Box 14"/>
          <p:cNvSpPr txBox="1">
            <a:spLocks noChangeArrowheads="1"/>
          </p:cNvSpPr>
          <p:nvPr/>
        </p:nvSpPr>
        <p:spPr bwMode="auto">
          <a:xfrm>
            <a:off x="1500188" y="4000500"/>
            <a:ext cx="7056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Диван                                          9</a:t>
            </a:r>
          </a:p>
        </p:txBody>
      </p:sp>
      <p:sp>
        <p:nvSpPr>
          <p:cNvPr id="27657" name="Text Box 15"/>
          <p:cNvSpPr txBox="1">
            <a:spLocks noChangeArrowheads="1"/>
          </p:cNvSpPr>
          <p:nvPr/>
        </p:nvSpPr>
        <p:spPr bwMode="auto">
          <a:xfrm>
            <a:off x="1500188" y="4786313"/>
            <a:ext cx="73453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Головоломку                           6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0" y="1071563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300" b="1" i="1">
                <a:solidFill>
                  <a:srgbClr val="002060"/>
                </a:solidFill>
                <a:latin typeface="Georgia" pitchFamily="18" charset="0"/>
              </a:rPr>
              <a:t>1. Что можно сложить?</a:t>
            </a:r>
          </a:p>
        </p:txBody>
      </p:sp>
      <p:pic>
        <p:nvPicPr>
          <p:cNvPr id="25618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9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0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AutoShape 18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76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76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6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76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76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8"/>
                  </p:tgtEl>
                </p:cond>
              </p:nextCondLst>
            </p:seq>
          </p:childTnLst>
        </p:cTn>
      </p:par>
    </p:tnLst>
    <p:bldLst>
      <p:bldP spid="23" grpId="0"/>
      <p:bldP spid="27653" grpId="0"/>
      <p:bldP spid="27654" grpId="0"/>
      <p:bldP spid="27655" grpId="0"/>
      <p:bldP spid="27656" grpId="0"/>
      <p:bldP spid="276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60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1785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2500313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8" name="Pictur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5715000"/>
            <a:ext cx="6500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7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0" y="4857750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6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50" y="4071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2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50" y="3286125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1428750" y="3214688"/>
            <a:ext cx="6480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На дискету                             16</a:t>
            </a:r>
          </a:p>
        </p:txBody>
      </p:sp>
      <p:pic>
        <p:nvPicPr>
          <p:cNvPr id="26633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WordArt 4"/>
          <p:cNvSpPr>
            <a:spLocks noChangeArrowheads="1" noChangeShapeType="1" noTextEdit="1"/>
          </p:cNvSpPr>
          <p:nvPr/>
        </p:nvSpPr>
        <p:spPr bwMode="auto">
          <a:xfrm>
            <a:off x="1000100" y="285728"/>
            <a:ext cx="7056438" cy="571504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Большая игра</a:t>
            </a:r>
          </a:p>
        </p:txBody>
      </p:sp>
      <p:sp>
        <p:nvSpPr>
          <p:cNvPr id="26635" name="WordArt 5"/>
          <p:cNvSpPr>
            <a:spLocks noChangeArrowheads="1" noChangeShapeType="1" noTextEdit="1"/>
          </p:cNvSpPr>
          <p:nvPr/>
        </p:nvSpPr>
        <p:spPr bwMode="auto">
          <a:xfrm>
            <a:off x="214313" y="1928813"/>
            <a:ext cx="4318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653" name="Text Box 11"/>
          <p:cNvSpPr txBox="1">
            <a:spLocks noChangeArrowheads="1"/>
          </p:cNvSpPr>
          <p:nvPr/>
        </p:nvSpPr>
        <p:spPr bwMode="auto">
          <a:xfrm>
            <a:off x="1428750" y="1785938"/>
            <a:ext cx="698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На флешку                              35</a:t>
            </a:r>
          </a:p>
        </p:txBody>
      </p:sp>
      <p:sp>
        <p:nvSpPr>
          <p:cNvPr id="27654" name="Text Box 12"/>
          <p:cNvSpPr txBox="1">
            <a:spLocks noChangeArrowheads="1"/>
          </p:cNvSpPr>
          <p:nvPr/>
        </p:nvSpPr>
        <p:spPr bwMode="auto">
          <a:xfrm>
            <a:off x="1500188" y="2500313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На диск                                     24</a:t>
            </a:r>
          </a:p>
        </p:txBody>
      </p:sp>
      <p:sp>
        <p:nvSpPr>
          <p:cNvPr id="27655" name="Text Box 13"/>
          <p:cNvSpPr txBox="1">
            <a:spLocks noChangeArrowheads="1"/>
          </p:cNvSpPr>
          <p:nvPr/>
        </p:nvSpPr>
        <p:spPr bwMode="auto">
          <a:xfrm>
            <a:off x="1571625" y="5643563"/>
            <a:ext cx="6408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На телефон                            5</a:t>
            </a:r>
          </a:p>
        </p:txBody>
      </p:sp>
      <p:sp>
        <p:nvSpPr>
          <p:cNvPr id="27656" name="Text Box 14"/>
          <p:cNvSpPr txBox="1">
            <a:spLocks noChangeArrowheads="1"/>
          </p:cNvSpPr>
          <p:nvPr/>
        </p:nvSpPr>
        <p:spPr bwMode="auto">
          <a:xfrm>
            <a:off x="1500188" y="4000500"/>
            <a:ext cx="7056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На бумагу (в тетрадь)   13</a:t>
            </a:r>
          </a:p>
        </p:txBody>
      </p:sp>
      <p:sp>
        <p:nvSpPr>
          <p:cNvPr id="27657" name="Text Box 15"/>
          <p:cNvSpPr txBox="1">
            <a:spLocks noChangeArrowheads="1"/>
          </p:cNvSpPr>
          <p:nvPr/>
        </p:nvSpPr>
        <p:spPr bwMode="auto">
          <a:xfrm>
            <a:off x="1500188" y="4786313"/>
            <a:ext cx="73453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На Рабочий стол                  7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0" y="1071563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300" b="1" i="1">
                <a:solidFill>
                  <a:srgbClr val="002060"/>
                </a:solidFill>
                <a:latin typeface="Georgia" pitchFamily="18" charset="0"/>
              </a:rPr>
              <a:t>2. На что можно сохранить информацию?</a:t>
            </a:r>
          </a:p>
        </p:txBody>
      </p:sp>
      <p:pic>
        <p:nvPicPr>
          <p:cNvPr id="26642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3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4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AutoShape 18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76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76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6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76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76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8"/>
                  </p:tgtEl>
                </p:cond>
              </p:nextCondLst>
            </p:seq>
          </p:childTnLst>
        </p:cTn>
      </p:par>
    </p:tnLst>
    <p:bldLst>
      <p:bldP spid="23" grpId="0"/>
      <p:bldP spid="27653" grpId="0"/>
      <p:bldP spid="27654" grpId="0"/>
      <p:bldP spid="27655" grpId="0"/>
      <p:bldP spid="27656" grpId="0"/>
      <p:bldP spid="276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60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1785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2500313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8" name="Pictur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5715000"/>
            <a:ext cx="6500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7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0" y="4857750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6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50" y="4071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2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50" y="3286125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1428750" y="3214688"/>
            <a:ext cx="6480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Килограмм                              24</a:t>
            </a:r>
          </a:p>
        </p:txBody>
      </p:sp>
      <p:pic>
        <p:nvPicPr>
          <p:cNvPr id="27657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WordArt 4"/>
          <p:cNvSpPr>
            <a:spLocks noChangeArrowheads="1" noChangeShapeType="1" noTextEdit="1"/>
          </p:cNvSpPr>
          <p:nvPr/>
        </p:nvSpPr>
        <p:spPr bwMode="auto">
          <a:xfrm>
            <a:off x="1000100" y="285728"/>
            <a:ext cx="7056438" cy="571504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Большая игра</a:t>
            </a:r>
          </a:p>
        </p:txBody>
      </p:sp>
      <p:sp>
        <p:nvSpPr>
          <p:cNvPr id="27659" name="WordArt 5"/>
          <p:cNvSpPr>
            <a:spLocks noChangeArrowheads="1" noChangeShapeType="1" noTextEdit="1"/>
          </p:cNvSpPr>
          <p:nvPr/>
        </p:nvSpPr>
        <p:spPr bwMode="auto">
          <a:xfrm>
            <a:off x="214313" y="1928813"/>
            <a:ext cx="4318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653" name="Text Box 11"/>
          <p:cNvSpPr txBox="1">
            <a:spLocks noChangeArrowheads="1"/>
          </p:cNvSpPr>
          <p:nvPr/>
        </p:nvSpPr>
        <p:spPr bwMode="auto">
          <a:xfrm>
            <a:off x="1428750" y="1785938"/>
            <a:ext cx="698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Сантиметр                            33</a:t>
            </a:r>
          </a:p>
        </p:txBody>
      </p:sp>
      <p:sp>
        <p:nvSpPr>
          <p:cNvPr id="27654" name="Text Box 12"/>
          <p:cNvSpPr txBox="1">
            <a:spLocks noChangeArrowheads="1"/>
          </p:cNvSpPr>
          <p:nvPr/>
        </p:nvSpPr>
        <p:spPr bwMode="auto">
          <a:xfrm>
            <a:off x="1500188" y="2500313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Метр                                          30</a:t>
            </a:r>
          </a:p>
        </p:txBody>
      </p:sp>
      <p:sp>
        <p:nvSpPr>
          <p:cNvPr id="27655" name="Text Box 13"/>
          <p:cNvSpPr txBox="1">
            <a:spLocks noChangeArrowheads="1"/>
          </p:cNvSpPr>
          <p:nvPr/>
        </p:nvSpPr>
        <p:spPr bwMode="auto">
          <a:xfrm>
            <a:off x="1571625" y="5643563"/>
            <a:ext cx="6408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Лошадиная сила                    2</a:t>
            </a:r>
          </a:p>
        </p:txBody>
      </p:sp>
      <p:sp>
        <p:nvSpPr>
          <p:cNvPr id="27656" name="Text Box 14"/>
          <p:cNvSpPr txBox="1">
            <a:spLocks noChangeArrowheads="1"/>
          </p:cNvSpPr>
          <p:nvPr/>
        </p:nvSpPr>
        <p:spPr bwMode="auto">
          <a:xfrm>
            <a:off x="1500188" y="4000500"/>
            <a:ext cx="7056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Джоуль                                      6</a:t>
            </a:r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1500188" y="4786313"/>
            <a:ext cx="73453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Вольт                                          5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0" y="1071563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300" b="1" i="1">
                <a:solidFill>
                  <a:srgbClr val="002060"/>
                </a:solidFill>
                <a:latin typeface="Georgia" pitchFamily="18" charset="0"/>
              </a:rPr>
              <a:t>3. Единица измерения физической величины?</a:t>
            </a:r>
          </a:p>
        </p:txBody>
      </p:sp>
      <p:pic>
        <p:nvPicPr>
          <p:cNvPr id="3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AutoShape 18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76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76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6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76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76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8"/>
                  </p:tgtEl>
                </p:cond>
              </p:nextCondLst>
            </p:seq>
          </p:childTnLst>
        </p:cTn>
      </p:par>
    </p:tnLst>
    <p:bldLst>
      <p:bldP spid="23" grpId="0"/>
      <p:bldP spid="27653" grpId="0"/>
      <p:bldP spid="27654" grpId="0"/>
      <p:bldP spid="27655" grpId="0"/>
      <p:bldP spid="27656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60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1785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2500313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8" name="Pictur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5715000"/>
            <a:ext cx="6500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7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0" y="4857750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6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50" y="4071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2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50" y="3286125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1428750" y="3214688"/>
            <a:ext cx="6480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Забыл                                         20</a:t>
            </a:r>
          </a:p>
        </p:txBody>
      </p:sp>
      <p:pic>
        <p:nvPicPr>
          <p:cNvPr id="28681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WordArt 4"/>
          <p:cNvSpPr>
            <a:spLocks noChangeArrowheads="1" noChangeShapeType="1" noTextEdit="1"/>
          </p:cNvSpPr>
          <p:nvPr/>
        </p:nvSpPr>
        <p:spPr bwMode="auto">
          <a:xfrm>
            <a:off x="1000100" y="285728"/>
            <a:ext cx="7056438" cy="571504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Большая игра</a:t>
            </a:r>
          </a:p>
        </p:txBody>
      </p:sp>
      <p:sp>
        <p:nvSpPr>
          <p:cNvPr id="28683" name="WordArt 5"/>
          <p:cNvSpPr>
            <a:spLocks noChangeArrowheads="1" noChangeShapeType="1" noTextEdit="1"/>
          </p:cNvSpPr>
          <p:nvPr/>
        </p:nvSpPr>
        <p:spPr bwMode="auto">
          <a:xfrm>
            <a:off x="214313" y="1928813"/>
            <a:ext cx="4318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653" name="Text Box 11"/>
          <p:cNvSpPr txBox="1">
            <a:spLocks noChangeArrowheads="1"/>
          </p:cNvSpPr>
          <p:nvPr/>
        </p:nvSpPr>
        <p:spPr bwMode="auto">
          <a:xfrm>
            <a:off x="1428750" y="1785938"/>
            <a:ext cx="698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Не успел                                    23</a:t>
            </a:r>
          </a:p>
        </p:txBody>
      </p:sp>
      <p:sp>
        <p:nvSpPr>
          <p:cNvPr id="27654" name="Text Box 12"/>
          <p:cNvSpPr txBox="1">
            <a:spLocks noChangeArrowheads="1"/>
          </p:cNvSpPr>
          <p:nvPr/>
        </p:nvSpPr>
        <p:spPr bwMode="auto">
          <a:xfrm>
            <a:off x="1500188" y="2500313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Болел                                          21</a:t>
            </a:r>
          </a:p>
        </p:txBody>
      </p:sp>
      <p:sp>
        <p:nvSpPr>
          <p:cNvPr id="27655" name="Text Box 13"/>
          <p:cNvSpPr txBox="1">
            <a:spLocks noChangeArrowheads="1"/>
          </p:cNvSpPr>
          <p:nvPr/>
        </p:nvSpPr>
        <p:spPr bwMode="auto">
          <a:xfrm>
            <a:off x="1357313" y="5715000"/>
            <a:ext cx="67151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 i="1">
                <a:latin typeface="Georgia" pitchFamily="18" charset="0"/>
              </a:rPr>
              <a:t>По семейным обстоятельствам 10</a:t>
            </a:r>
            <a:endParaRPr lang="ru-RU" sz="3200" b="1" i="1">
              <a:latin typeface="Georgia" pitchFamily="18" charset="0"/>
            </a:endParaRPr>
          </a:p>
        </p:txBody>
      </p:sp>
      <p:sp>
        <p:nvSpPr>
          <p:cNvPr id="27656" name="Text Box 14"/>
          <p:cNvSpPr txBox="1">
            <a:spLocks noChangeArrowheads="1"/>
          </p:cNvSpPr>
          <p:nvPr/>
        </p:nvSpPr>
        <p:spPr bwMode="auto">
          <a:xfrm>
            <a:off x="1500188" y="4000500"/>
            <a:ext cx="7056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Не знал, что задано          14</a:t>
            </a:r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1500188" y="4786313"/>
            <a:ext cx="73453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Не смог (не понял)              12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0" y="1071563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300" b="1" i="1">
                <a:solidFill>
                  <a:srgbClr val="002060"/>
                </a:solidFill>
                <a:latin typeface="Georgia" pitchFamily="18" charset="0"/>
              </a:rPr>
              <a:t>4. Вы не выполнили домашнее задание. Почему?</a:t>
            </a:r>
          </a:p>
        </p:txBody>
      </p:sp>
      <p:pic>
        <p:nvPicPr>
          <p:cNvPr id="28690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1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2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AutoShape 18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76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76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6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76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76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8"/>
                  </p:tgtEl>
                </p:cond>
              </p:nextCondLst>
            </p:seq>
          </p:childTnLst>
        </p:cTn>
      </p:par>
    </p:tnLst>
    <p:bldLst>
      <p:bldP spid="23" grpId="0"/>
      <p:bldP spid="27653" grpId="0"/>
      <p:bldP spid="27654" grpId="0"/>
      <p:bldP spid="27655" grpId="0"/>
      <p:bldP spid="27656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60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1785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2500313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8" name="Pictur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5715000"/>
            <a:ext cx="6500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7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0" y="4857750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6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50" y="4071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2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50" y="3286125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1428750" y="3214688"/>
            <a:ext cx="6480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Мокрый                                    15</a:t>
            </a:r>
          </a:p>
        </p:txBody>
      </p:sp>
      <p:pic>
        <p:nvPicPr>
          <p:cNvPr id="29705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WordArt 4"/>
          <p:cNvSpPr>
            <a:spLocks noChangeArrowheads="1" noChangeShapeType="1" noTextEdit="1"/>
          </p:cNvSpPr>
          <p:nvPr/>
        </p:nvSpPr>
        <p:spPr bwMode="auto">
          <a:xfrm>
            <a:off x="1000100" y="285728"/>
            <a:ext cx="7056438" cy="571504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Большая игра</a:t>
            </a:r>
          </a:p>
        </p:txBody>
      </p:sp>
      <p:sp>
        <p:nvSpPr>
          <p:cNvPr id="29707" name="WordArt 5"/>
          <p:cNvSpPr>
            <a:spLocks noChangeArrowheads="1" noChangeShapeType="1" noTextEdit="1"/>
          </p:cNvSpPr>
          <p:nvPr/>
        </p:nvSpPr>
        <p:spPr bwMode="auto">
          <a:xfrm>
            <a:off x="214313" y="1928813"/>
            <a:ext cx="4318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653" name="Text Box 11"/>
          <p:cNvSpPr txBox="1">
            <a:spLocks noChangeArrowheads="1"/>
          </p:cNvSpPr>
          <p:nvPr/>
        </p:nvSpPr>
        <p:spPr bwMode="auto">
          <a:xfrm>
            <a:off x="1428750" y="1785938"/>
            <a:ext cx="698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Холодный                                43</a:t>
            </a:r>
          </a:p>
        </p:txBody>
      </p:sp>
      <p:sp>
        <p:nvSpPr>
          <p:cNvPr id="27654" name="Text Box 12"/>
          <p:cNvSpPr txBox="1">
            <a:spLocks noChangeArrowheads="1"/>
          </p:cNvSpPr>
          <p:nvPr/>
        </p:nvSpPr>
        <p:spPr bwMode="auto">
          <a:xfrm>
            <a:off x="1500188" y="2500313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Скользкий                               25</a:t>
            </a:r>
          </a:p>
        </p:txBody>
      </p:sp>
      <p:sp>
        <p:nvSpPr>
          <p:cNvPr id="27655" name="Text Box 13"/>
          <p:cNvSpPr txBox="1">
            <a:spLocks noChangeArrowheads="1"/>
          </p:cNvSpPr>
          <p:nvPr/>
        </p:nvSpPr>
        <p:spPr bwMode="auto">
          <a:xfrm>
            <a:off x="1571625" y="5643563"/>
            <a:ext cx="6408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Сухой                                          3</a:t>
            </a:r>
          </a:p>
        </p:txBody>
      </p:sp>
      <p:sp>
        <p:nvSpPr>
          <p:cNvPr id="27656" name="Text Box 14"/>
          <p:cNvSpPr txBox="1">
            <a:spLocks noChangeArrowheads="1"/>
          </p:cNvSpPr>
          <p:nvPr/>
        </p:nvSpPr>
        <p:spPr bwMode="auto">
          <a:xfrm>
            <a:off x="1500188" y="4000500"/>
            <a:ext cx="7056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Гладкий                                   10</a:t>
            </a:r>
          </a:p>
        </p:txBody>
      </p:sp>
      <p:sp>
        <p:nvSpPr>
          <p:cNvPr id="27657" name="Text Box 15"/>
          <p:cNvSpPr txBox="1">
            <a:spLocks noChangeArrowheads="1"/>
          </p:cNvSpPr>
          <p:nvPr/>
        </p:nvSpPr>
        <p:spPr bwMode="auto">
          <a:xfrm>
            <a:off x="1500188" y="4786313"/>
            <a:ext cx="73453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Грязный                                     4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0" y="1071563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300" b="1" i="1">
                <a:solidFill>
                  <a:srgbClr val="002060"/>
                </a:solidFill>
                <a:latin typeface="Georgia" pitchFamily="18" charset="0"/>
              </a:rPr>
              <a:t>5. Лёд – он какой?</a:t>
            </a:r>
          </a:p>
        </p:txBody>
      </p:sp>
      <p:pic>
        <p:nvPicPr>
          <p:cNvPr id="29714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5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6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7" name="AutoShape 18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4313" y="6072188"/>
            <a:ext cx="1081087" cy="360362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8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76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76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6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76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76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8"/>
                  </p:tgtEl>
                </p:cond>
              </p:nextCondLst>
            </p:seq>
          </p:childTnLst>
        </p:cTn>
      </p:par>
    </p:tnLst>
    <p:bldLst>
      <p:bldP spid="23" grpId="0"/>
      <p:bldP spid="27653" grpId="0"/>
      <p:bldP spid="27654" grpId="0"/>
      <p:bldP spid="27655" grpId="0"/>
      <p:bldP spid="27656" grpId="0"/>
      <p:bldP spid="2765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8" descr="http://www.ug.ru/uploads/images/method_article/300/large/notitle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214313"/>
            <a:ext cx="6429375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728" name="AutoShape 1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4313" y="6072188"/>
            <a:ext cx="1081087" cy="360362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215313" y="1143000"/>
            <a:ext cx="5000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5" descr="7L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5" descr="7L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5" descr="7L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5" descr="7L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57224" y="1857364"/>
            <a:ext cx="7715304" cy="255454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ПОЗДРАВЛЯЕМ </a:t>
            </a:r>
          </a:p>
          <a:p>
            <a:pPr algn="ctr">
              <a:defRPr/>
            </a:pPr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ПОБЕДИТЕЛЯ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1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8" name="1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14375" y="428625"/>
            <a:ext cx="7643813" cy="573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72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0" descr="http://screenshots.etvnet.com/000/584/640/b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0"/>
            <a:ext cx="8572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1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43900" y="6215082"/>
            <a:ext cx="723897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1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9" name="2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071563" y="571500"/>
            <a:ext cx="7072312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6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60" name="Picture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1785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2500313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8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0" y="5715000"/>
            <a:ext cx="6500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7" name="Picture 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50" y="4857750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6" name="Picture 2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50" y="4071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2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8750" y="3286125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1428750" y="3214688"/>
            <a:ext cx="6480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Тригонометрия                  14</a:t>
            </a:r>
          </a:p>
        </p:txBody>
      </p:sp>
      <p:pic>
        <p:nvPicPr>
          <p:cNvPr id="17417" name="Picture 5" descr="7L4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WordArt 4"/>
          <p:cNvSpPr>
            <a:spLocks noChangeArrowheads="1" noChangeShapeType="1" noTextEdit="1"/>
          </p:cNvSpPr>
          <p:nvPr/>
        </p:nvSpPr>
        <p:spPr bwMode="auto">
          <a:xfrm>
            <a:off x="1000100" y="285728"/>
            <a:ext cx="7056438" cy="6985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простая игра</a:t>
            </a:r>
          </a:p>
        </p:txBody>
      </p:sp>
      <p:sp>
        <p:nvSpPr>
          <p:cNvPr id="17419" name="WordArt 5"/>
          <p:cNvSpPr>
            <a:spLocks noChangeArrowheads="1" noChangeShapeType="1" noTextEdit="1"/>
          </p:cNvSpPr>
          <p:nvPr/>
        </p:nvSpPr>
        <p:spPr bwMode="auto">
          <a:xfrm>
            <a:off x="214313" y="1928813"/>
            <a:ext cx="4318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653" name="Text Box 11"/>
          <p:cNvSpPr txBox="1">
            <a:spLocks noChangeArrowheads="1"/>
          </p:cNvSpPr>
          <p:nvPr/>
        </p:nvSpPr>
        <p:spPr bwMode="auto">
          <a:xfrm>
            <a:off x="1571625" y="1785938"/>
            <a:ext cx="6985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Алгебра                                  35</a:t>
            </a:r>
          </a:p>
        </p:txBody>
      </p:sp>
      <p:sp>
        <p:nvSpPr>
          <p:cNvPr id="27654" name="Text Box 12"/>
          <p:cNvSpPr txBox="1">
            <a:spLocks noChangeArrowheads="1"/>
          </p:cNvSpPr>
          <p:nvPr/>
        </p:nvSpPr>
        <p:spPr bwMode="auto">
          <a:xfrm>
            <a:off x="1500188" y="2500313"/>
            <a:ext cx="6553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Геометрия                            33</a:t>
            </a:r>
          </a:p>
        </p:txBody>
      </p:sp>
      <p:sp>
        <p:nvSpPr>
          <p:cNvPr id="27655" name="Text Box 13"/>
          <p:cNvSpPr txBox="1">
            <a:spLocks noChangeArrowheads="1"/>
          </p:cNvSpPr>
          <p:nvPr/>
        </p:nvSpPr>
        <p:spPr bwMode="auto">
          <a:xfrm>
            <a:off x="1571625" y="5643563"/>
            <a:ext cx="6408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Трудный                                   2</a:t>
            </a:r>
          </a:p>
        </p:txBody>
      </p:sp>
      <p:sp>
        <p:nvSpPr>
          <p:cNvPr id="27656" name="Text Box 14"/>
          <p:cNvSpPr txBox="1">
            <a:spLocks noChangeArrowheads="1"/>
          </p:cNvSpPr>
          <p:nvPr/>
        </p:nvSpPr>
        <p:spPr bwMode="auto">
          <a:xfrm>
            <a:off x="1500188" y="4000500"/>
            <a:ext cx="7056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Арифметика                        12</a:t>
            </a:r>
          </a:p>
        </p:txBody>
      </p:sp>
      <p:sp>
        <p:nvSpPr>
          <p:cNvPr id="27657" name="Text Box 15"/>
          <p:cNvSpPr txBox="1">
            <a:spLocks noChangeArrowheads="1"/>
          </p:cNvSpPr>
          <p:nvPr/>
        </p:nvSpPr>
        <p:spPr bwMode="auto">
          <a:xfrm>
            <a:off x="1500188" y="4786313"/>
            <a:ext cx="73453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Непонятный                          4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357188" y="1071563"/>
            <a:ext cx="8429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>
                <a:solidFill>
                  <a:srgbClr val="002060"/>
                </a:solidFill>
                <a:latin typeface="Georgia" pitchFamily="18" charset="0"/>
              </a:rPr>
              <a:t>Раздел математики?</a:t>
            </a:r>
          </a:p>
        </p:txBody>
      </p:sp>
      <p:pic>
        <p:nvPicPr>
          <p:cNvPr id="22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8501063" y="414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8501063" y="32146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8501063" y="23574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428596" y="4071942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33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428596" y="314324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34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428596" y="235743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17432" name="Picture 5" descr="7L4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3" name="Picture 5" descr="7L4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4" name="Picture 5" descr="7L4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AutoShape 18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71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9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76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6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27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39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" dur="1271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48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76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76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7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76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8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5" dur="127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78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audio>
              <p:cMediaNode>
                <p:cTn id="7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4" dur="1271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87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audio>
              <p:cMediaNode>
                <p:cTn id="8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3" dur="1271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96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audio>
              <p:cMediaNode>
                <p:cTn id="9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</p:childTnLst>
        </p:cTn>
      </p:par>
    </p:tnLst>
    <p:bldLst>
      <p:bldP spid="23" grpId="0"/>
      <p:bldP spid="27653" grpId="0"/>
      <p:bldP spid="27654" grpId="0"/>
      <p:bldP spid="27655" grpId="0"/>
      <p:bldP spid="27656" grpId="0"/>
      <p:bldP spid="276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1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7" name="3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000125" y="785813"/>
            <a:ext cx="7143750" cy="535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60" name="Picture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1785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2500313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8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0" y="5715000"/>
            <a:ext cx="6500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7" name="Picture 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50" y="4857750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6" name="Picture 2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50" y="4071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2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8750" y="3286125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1428750" y="3214688"/>
            <a:ext cx="6480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Изменить шрифт             13</a:t>
            </a:r>
          </a:p>
        </p:txBody>
      </p:sp>
      <p:pic>
        <p:nvPicPr>
          <p:cNvPr id="19465" name="Picture 5" descr="7L4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WordArt 4"/>
          <p:cNvSpPr>
            <a:spLocks noChangeArrowheads="1" noChangeShapeType="1" noTextEdit="1"/>
          </p:cNvSpPr>
          <p:nvPr/>
        </p:nvSpPr>
        <p:spPr bwMode="auto">
          <a:xfrm>
            <a:off x="1000100" y="285728"/>
            <a:ext cx="7056438" cy="571504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двойная игра</a:t>
            </a:r>
          </a:p>
        </p:txBody>
      </p:sp>
      <p:sp>
        <p:nvSpPr>
          <p:cNvPr id="19467" name="WordArt 5"/>
          <p:cNvSpPr>
            <a:spLocks noChangeArrowheads="1" noChangeShapeType="1" noTextEdit="1"/>
          </p:cNvSpPr>
          <p:nvPr/>
        </p:nvSpPr>
        <p:spPr bwMode="auto">
          <a:xfrm>
            <a:off x="214313" y="1928813"/>
            <a:ext cx="4318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653" name="Text Box 11"/>
          <p:cNvSpPr txBox="1">
            <a:spLocks noChangeArrowheads="1"/>
          </p:cNvSpPr>
          <p:nvPr/>
        </p:nvSpPr>
        <p:spPr bwMode="auto">
          <a:xfrm>
            <a:off x="1428750" y="1785938"/>
            <a:ext cx="7127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Набрать текст                  43</a:t>
            </a:r>
          </a:p>
        </p:txBody>
      </p:sp>
      <p:sp>
        <p:nvSpPr>
          <p:cNvPr id="27654" name="Text Box 12"/>
          <p:cNvSpPr txBox="1">
            <a:spLocks noChangeArrowheads="1"/>
          </p:cNvSpPr>
          <p:nvPr/>
        </p:nvSpPr>
        <p:spPr bwMode="auto">
          <a:xfrm>
            <a:off x="1500188" y="2500313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Исправить ошибки           17</a:t>
            </a:r>
          </a:p>
        </p:txBody>
      </p:sp>
      <p:sp>
        <p:nvSpPr>
          <p:cNvPr id="27655" name="Text Box 13"/>
          <p:cNvSpPr txBox="1">
            <a:spLocks noChangeArrowheads="1"/>
          </p:cNvSpPr>
          <p:nvPr/>
        </p:nvSpPr>
        <p:spPr bwMode="auto">
          <a:xfrm>
            <a:off x="1357313" y="5643563"/>
            <a:ext cx="6572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Нарисовать</a:t>
            </a:r>
            <a:r>
              <a:rPr lang="ru-RU" sz="2800" b="1" i="1">
                <a:latin typeface="Georgia" pitchFamily="18" charset="0"/>
              </a:rPr>
              <a:t>                                </a:t>
            </a:r>
            <a:r>
              <a:rPr lang="ru-RU" sz="3200" b="1" i="1">
                <a:latin typeface="Georgia" pitchFamily="18" charset="0"/>
              </a:rPr>
              <a:t>8</a:t>
            </a:r>
            <a:endParaRPr lang="ru-RU" sz="2800" b="1" i="1">
              <a:latin typeface="Georgia" pitchFamily="18" charset="0"/>
            </a:endParaRPr>
          </a:p>
        </p:txBody>
      </p:sp>
      <p:sp>
        <p:nvSpPr>
          <p:cNvPr id="27656" name="Text Box 14"/>
          <p:cNvSpPr txBox="1">
            <a:spLocks noChangeArrowheads="1"/>
          </p:cNvSpPr>
          <p:nvPr/>
        </p:nvSpPr>
        <p:spPr bwMode="auto">
          <a:xfrm>
            <a:off x="1500188" y="4000500"/>
            <a:ext cx="7056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Вставить картинку       10</a:t>
            </a:r>
          </a:p>
        </p:txBody>
      </p:sp>
      <p:sp>
        <p:nvSpPr>
          <p:cNvPr id="27657" name="Text Box 15"/>
          <p:cNvSpPr txBox="1">
            <a:spLocks noChangeArrowheads="1"/>
          </p:cNvSpPr>
          <p:nvPr/>
        </p:nvSpPr>
        <p:spPr bwMode="auto">
          <a:xfrm>
            <a:off x="1357313" y="4786313"/>
            <a:ext cx="734536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000" b="1" i="1">
                <a:latin typeface="Georgia" pitchFamily="18" charset="0"/>
              </a:rPr>
              <a:t>Вставить таблицу                9</a:t>
            </a:r>
            <a:endParaRPr lang="ru-RU" sz="3200" b="1" i="1">
              <a:latin typeface="Georgia" pitchFamily="18" charset="0"/>
            </a:endParaRP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0" y="1071563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Что можно сделать в текстовом редакторе?</a:t>
            </a:r>
          </a:p>
        </p:txBody>
      </p:sp>
      <p:pic>
        <p:nvPicPr>
          <p:cNvPr id="22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8501063" y="414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8501063" y="32146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8501063" y="23574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428596" y="4071942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33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428596" y="314324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34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428596" y="235743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19480" name="Picture 5" descr="7L4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1" name="Picture 5" descr="7L4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2" name="Picture 5" descr="7L4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AutoShape 18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71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9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76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6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27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39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" dur="1271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48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76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76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7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76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8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5" dur="127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78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audio>
              <p:cMediaNode>
                <p:cTn id="7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4" dur="1271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87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audio>
              <p:cMediaNode>
                <p:cTn id="8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3" dur="1271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96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audio>
              <p:cMediaNode>
                <p:cTn id="9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</p:childTnLst>
        </p:cTn>
      </p:par>
    </p:tnLst>
    <p:bldLst>
      <p:bldP spid="23" grpId="0"/>
      <p:bldP spid="27653" grpId="0"/>
      <p:bldP spid="27654" grpId="0"/>
      <p:bldP spid="27655" grpId="0"/>
      <p:bldP spid="27656" grpId="0"/>
      <p:bldP spid="276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1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7" name="4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000125" y="928688"/>
            <a:ext cx="7000875" cy="525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4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60" name="Picture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1785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2500313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8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0" y="5715000"/>
            <a:ext cx="6500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7" name="Picture 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50" y="4857750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6" name="Picture 2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50" y="4071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2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8750" y="3286125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1428750" y="3214688"/>
            <a:ext cx="6572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Архимед                                     14</a:t>
            </a:r>
          </a:p>
        </p:txBody>
      </p:sp>
      <p:pic>
        <p:nvPicPr>
          <p:cNvPr id="21513" name="Picture 5" descr="7L4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WordArt 4"/>
          <p:cNvSpPr>
            <a:spLocks noChangeArrowheads="1" noChangeShapeType="1" noTextEdit="1"/>
          </p:cNvSpPr>
          <p:nvPr/>
        </p:nvSpPr>
        <p:spPr bwMode="auto">
          <a:xfrm>
            <a:off x="1000100" y="285728"/>
            <a:ext cx="7056438" cy="571504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тройная игра</a:t>
            </a:r>
          </a:p>
        </p:txBody>
      </p:sp>
      <p:sp>
        <p:nvSpPr>
          <p:cNvPr id="21515" name="WordArt 5"/>
          <p:cNvSpPr>
            <a:spLocks noChangeArrowheads="1" noChangeShapeType="1" noTextEdit="1"/>
          </p:cNvSpPr>
          <p:nvPr/>
        </p:nvSpPr>
        <p:spPr bwMode="auto">
          <a:xfrm>
            <a:off x="214313" y="1928813"/>
            <a:ext cx="4318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653" name="Text Box 11"/>
          <p:cNvSpPr txBox="1">
            <a:spLocks noChangeArrowheads="1"/>
          </p:cNvSpPr>
          <p:nvPr/>
        </p:nvSpPr>
        <p:spPr bwMode="auto">
          <a:xfrm>
            <a:off x="1428750" y="1785938"/>
            <a:ext cx="7072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Ньютон                                    41</a:t>
            </a:r>
          </a:p>
        </p:txBody>
      </p:sp>
      <p:sp>
        <p:nvSpPr>
          <p:cNvPr id="27654" name="Text Box 12"/>
          <p:cNvSpPr txBox="1">
            <a:spLocks noChangeArrowheads="1"/>
          </p:cNvSpPr>
          <p:nvPr/>
        </p:nvSpPr>
        <p:spPr bwMode="auto">
          <a:xfrm>
            <a:off x="1428750" y="2500313"/>
            <a:ext cx="67151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000" b="1" i="1">
                <a:latin typeface="Georgia" pitchFamily="18" charset="0"/>
              </a:rPr>
              <a:t>Ом                                                    23</a:t>
            </a:r>
          </a:p>
        </p:txBody>
      </p:sp>
      <p:sp>
        <p:nvSpPr>
          <p:cNvPr id="27655" name="Text Box 13"/>
          <p:cNvSpPr txBox="1">
            <a:spLocks noChangeArrowheads="1"/>
          </p:cNvSpPr>
          <p:nvPr/>
        </p:nvSpPr>
        <p:spPr bwMode="auto">
          <a:xfrm>
            <a:off x="1571625" y="5643563"/>
            <a:ext cx="6408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Джоуль                                      4</a:t>
            </a:r>
          </a:p>
        </p:txBody>
      </p:sp>
      <p:sp>
        <p:nvSpPr>
          <p:cNvPr id="27656" name="Text Box 14"/>
          <p:cNvSpPr txBox="1">
            <a:spLocks noChangeArrowheads="1"/>
          </p:cNvSpPr>
          <p:nvPr/>
        </p:nvSpPr>
        <p:spPr bwMode="auto">
          <a:xfrm>
            <a:off x="1500188" y="4000500"/>
            <a:ext cx="7056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Галилей                                     11</a:t>
            </a:r>
          </a:p>
        </p:txBody>
      </p:sp>
      <p:sp>
        <p:nvSpPr>
          <p:cNvPr id="27657" name="Text Box 15"/>
          <p:cNvSpPr txBox="1">
            <a:spLocks noChangeArrowheads="1"/>
          </p:cNvSpPr>
          <p:nvPr/>
        </p:nvSpPr>
        <p:spPr bwMode="auto">
          <a:xfrm>
            <a:off x="1500188" y="4786313"/>
            <a:ext cx="73453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Эйнштейн                                 7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0" y="1071563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300" b="1" i="1">
                <a:solidFill>
                  <a:srgbClr val="002060"/>
                </a:solidFill>
                <a:latin typeface="Georgia" pitchFamily="18" charset="0"/>
              </a:rPr>
              <a:t>Самый известный физик</a:t>
            </a:r>
          </a:p>
        </p:txBody>
      </p:sp>
      <p:pic>
        <p:nvPicPr>
          <p:cNvPr id="22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8501063" y="414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8501063" y="32146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8501063" y="23574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428596" y="4071942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33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428596" y="314324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34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428596" y="235743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21528" name="Picture 5" descr="7L4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9" name="Picture 5" descr="7L4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0" name="Picture 5" descr="7L4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AutoShape 18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71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9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76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6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27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39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" dur="1271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48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76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76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7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76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8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5" dur="127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78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audio>
              <p:cMediaNode>
                <p:cTn id="7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4" dur="1271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87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audio>
              <p:cMediaNode>
                <p:cTn id="8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3" dur="1271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96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audio>
              <p:cMediaNode>
                <p:cTn id="9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</p:childTnLst>
        </p:cTn>
      </p:par>
    </p:tnLst>
    <p:bldLst>
      <p:bldP spid="23" grpId="0"/>
      <p:bldP spid="27653" grpId="0"/>
      <p:bldP spid="27654" grpId="0"/>
      <p:bldP spid="27655" grpId="0"/>
      <p:bldP spid="27656" grpId="0"/>
      <p:bldP spid="2765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</TotalTime>
  <Words>247</Words>
  <Application>Microsoft Office PowerPoint</Application>
  <PresentationFormat>Экран (4:3)</PresentationFormat>
  <Paragraphs>74</Paragraphs>
  <Slides>19</Slides>
  <Notes>0</Notes>
  <HiddenSlides>0</HiddenSlides>
  <MMClips>25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Lucida Sans Unicode</vt:lpstr>
      <vt:lpstr>Wingdings 3</vt:lpstr>
      <vt:lpstr>Verdana</vt:lpstr>
      <vt:lpstr>Wingdings 2</vt:lpstr>
      <vt:lpstr>Calibri</vt:lpstr>
      <vt:lpstr>Georgia</vt:lpstr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Admin</cp:lastModifiedBy>
  <cp:revision>61</cp:revision>
  <dcterms:created xsi:type="dcterms:W3CDTF">2008-01-26T17:46:48Z</dcterms:created>
  <dcterms:modified xsi:type="dcterms:W3CDTF">2013-01-20T15:35:20Z</dcterms:modified>
</cp:coreProperties>
</file>