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69" r:id="rId4"/>
    <p:sldId id="285" r:id="rId5"/>
    <p:sldId id="258" r:id="rId6"/>
    <p:sldId id="286" r:id="rId7"/>
    <p:sldId id="271" r:id="rId8"/>
    <p:sldId id="287" r:id="rId9"/>
    <p:sldId id="272" r:id="rId10"/>
    <p:sldId id="288" r:id="rId11"/>
    <p:sldId id="273" r:id="rId12"/>
    <p:sldId id="289" r:id="rId13"/>
    <p:sldId id="279" r:id="rId14"/>
    <p:sldId id="280" r:id="rId15"/>
    <p:sldId id="281" r:id="rId16"/>
    <p:sldId id="282" r:id="rId17"/>
    <p:sldId id="283" r:id="rId18"/>
    <p:sldId id="291" r:id="rId19"/>
    <p:sldId id="29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99FFCC"/>
    <a:srgbClr val="009900"/>
    <a:srgbClr val="FF0984"/>
    <a:srgbClr val="FF3399"/>
    <a:srgbClr val="15D2FF"/>
    <a:srgbClr val="75E5FF"/>
    <a:srgbClr val="C9FF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F76277-F775-4466-B4D8-828D916BA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1F9FB-F86D-46C5-B76D-40BFFE00A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A27A1-83FF-47C3-B153-4554C8E36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5CE1-C393-4D9D-B5DF-99C7C80BD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B3A67C-7D79-4335-B6B7-BBBCF8868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4C7E-1E83-4395-B4B3-EE35801D4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8FD6CD-1D9F-4153-8175-5D4208123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E14FF-C9E6-42E3-A5AD-B4A4E36AC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F00C1-65C2-4DDA-B02C-98FF31568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D3F03-1B57-4C69-BD02-4D4A44A22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3217DD-B523-4F95-874C-60C6CEAFC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73CB1D-4C40-4FF4-A816-2ECD50D7F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%20&#1052;&#1048;&#1060;%20113\100%20&#1050;%201\5.wmv" TargetMode="External"/><Relationship Id="rId5" Type="http://schemas.openxmlformats.org/officeDocument/2006/relationships/image" Target="../media/image16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%20&#1052;&#1048;&#1060;%20113\100%20&#1050;%201\6.wmv" TargetMode="External"/><Relationship Id="rId5" Type="http://schemas.openxmlformats.org/officeDocument/2006/relationships/image" Target="../media/image17.png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slide" Target="slide18.xml"/><Relationship Id="rId4" Type="http://schemas.openxmlformats.org/officeDocument/2006/relationships/image" Target="../media/image9.png"/><Relationship Id="rId9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13.xml"/><Relationship Id="rId5" Type="http://schemas.openxmlformats.org/officeDocument/2006/relationships/slide" Target="slide19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%20&#1052;&#1048;&#1060;%20113\100%20&#1050;%201\1.wmv" TargetMode="Externa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%20&#1052;&#1048;&#1060;%20113\100%20&#1050;%201\2.wmv" TargetMode="External"/><Relationship Id="rId5" Type="http://schemas.openxmlformats.org/officeDocument/2006/relationships/image" Target="../media/image6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11" Type="http://schemas.openxmlformats.org/officeDocument/2006/relationships/slide" Target="slide6.xml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%20&#1052;&#1048;&#1060;%20113\100%20&#1050;%201\3.wmv" TargetMode="External"/><Relationship Id="rId5" Type="http://schemas.openxmlformats.org/officeDocument/2006/relationships/image" Target="../media/image14.pn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11" Type="http://schemas.openxmlformats.org/officeDocument/2006/relationships/slide" Target="slide8.xml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K:\&#1044;&#1077;&#1082;&#1072;&#1076;&#1072;%20&#1052;&#1048;&#1060;\&#1044;&#1045;&#1050;&#1040;&#1044;&#1040;%20&#1052;&#1048;&#1060;%20113\100%20&#1050;%201\4.wmv" TargetMode="External"/><Relationship Id="rId5" Type="http://schemas.openxmlformats.org/officeDocument/2006/relationships/image" Target="../media/image15.pn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11" Type="http://schemas.openxmlformats.org/officeDocument/2006/relationships/slide" Target="slide10.xml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http://www.ug.ru/uploads/images/method_article/300/large/notitl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14313"/>
            <a:ext cx="64293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7" name="5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28688" y="642938"/>
            <a:ext cx="714375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«Устал»                                    60</a:t>
            </a:r>
          </a:p>
        </p:txBody>
      </p:sp>
      <p:pic>
        <p:nvPicPr>
          <p:cNvPr id="23561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Игра наоборот</a:t>
            </a:r>
          </a:p>
        </p:txBody>
      </p:sp>
      <p:sp>
        <p:nvSpPr>
          <p:cNvPr id="23563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«Слетела» ОС                        15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Вирус                                         30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Нет электричества      240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Сломался                                120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Не включен                           180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Почему не работает компьютер?</a:t>
            </a:r>
          </a:p>
        </p:txBody>
      </p:sp>
      <p:pic>
        <p:nvPicPr>
          <p:cNvPr id="23570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1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2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7" name="6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00125" y="928688"/>
            <a:ext cx="7000875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Большая                                   13</a:t>
            </a:r>
          </a:p>
        </p:txBody>
      </p:sp>
      <p:pic>
        <p:nvPicPr>
          <p:cNvPr id="25609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5611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Круглая                                    43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Черная (грязная)                22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Родная                                        3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Мягкая                                     10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Овальная (эллипс)               9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1. Земля какая?</a:t>
            </a:r>
          </a:p>
        </p:txBody>
      </p:sp>
      <p:pic>
        <p:nvPicPr>
          <p:cNvPr id="25618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9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0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Georgia" pitchFamily="18" charset="0"/>
              </a:rPr>
              <a:t>Положительные и отрицательные</a:t>
            </a:r>
            <a:r>
              <a:rPr lang="ru-RU" sz="3600" b="1" i="1">
                <a:latin typeface="Georgia" pitchFamily="18" charset="0"/>
              </a:rPr>
              <a:t>     </a:t>
            </a:r>
            <a:r>
              <a:rPr lang="ru-RU" sz="3200" b="1" i="1">
                <a:latin typeface="Georgia" pitchFamily="18" charset="0"/>
              </a:rPr>
              <a:t>17</a:t>
            </a:r>
          </a:p>
        </p:txBody>
      </p:sp>
      <p:pic>
        <p:nvPicPr>
          <p:cNvPr id="26633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6635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Четные и нечетные         30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Большие и маленькие      28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Целые                                         2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Натуральные                      13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Дробные                                   10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2. Какие бывают числа?</a:t>
            </a:r>
          </a:p>
        </p:txBody>
      </p:sp>
      <p:pic>
        <p:nvPicPr>
          <p:cNvPr id="26642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3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4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Изменить шрифт             13</a:t>
            </a:r>
          </a:p>
        </p:txBody>
      </p:sp>
      <p:pic>
        <p:nvPicPr>
          <p:cNvPr id="27657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7659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Набрать текст                 43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Исправить ошибки          17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Нарисовать                           8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Вставить картинку       10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Вставить таблицу            9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3. Что можно сделать в текстовом редакторе?</a:t>
            </a:r>
          </a:p>
        </p:txBody>
      </p:sp>
      <p:pic>
        <p:nvPicPr>
          <p:cNvPr id="3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Тысяча                                      11</a:t>
            </a:r>
          </a:p>
        </p:txBody>
      </p:sp>
      <p:pic>
        <p:nvPicPr>
          <p:cNvPr id="28681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8683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Миллион                                  37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Миллиард                               34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Десять                                      3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Сто                                            10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Бесконечность                      5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4. Много – это сколько?</a:t>
            </a:r>
          </a:p>
        </p:txBody>
      </p:sp>
      <p:pic>
        <p:nvPicPr>
          <p:cNvPr id="28690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1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2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Час                                               16</a:t>
            </a:r>
          </a:p>
        </p:txBody>
      </p:sp>
      <p:pic>
        <p:nvPicPr>
          <p:cNvPr id="29705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Большая игра</a:t>
            </a:r>
          </a:p>
        </p:txBody>
      </p:sp>
      <p:sp>
        <p:nvSpPr>
          <p:cNvPr id="29707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428750" y="1785938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Секунда                                    38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Минута                                   24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Год                                                6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Мгновение                                9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Сутки                                         7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5. Единица измерения времени</a:t>
            </a:r>
          </a:p>
        </p:txBody>
      </p:sp>
      <p:pic>
        <p:nvPicPr>
          <p:cNvPr id="29714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5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6" name="Picture 5" descr="7L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7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313" y="6072188"/>
            <a:ext cx="1081087" cy="36036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8" descr="http://www.ug.ru/uploads/images/method_article/300/large/notitle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214313"/>
            <a:ext cx="64293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28" name="AutoShape 1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313" y="6072188"/>
            <a:ext cx="1081087" cy="360362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215313" y="114300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7L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57224" y="1857364"/>
            <a:ext cx="7715304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ПОЗДРАВЛЯЕМ </a:t>
            </a:r>
          </a:p>
          <a:p>
            <a:pPr algn="ctr"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ПОБЕДИТЕЛЯ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8" name="1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14375" y="428625"/>
            <a:ext cx="7643813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0" descr="http://screenshots.etvnet.com/000/584/640/b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857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43900" y="6215082"/>
            <a:ext cx="723897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9" name="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71563" y="571500"/>
            <a:ext cx="7072312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Сканер                                       24</a:t>
            </a:r>
          </a:p>
        </p:txBody>
      </p:sp>
      <p:pic>
        <p:nvPicPr>
          <p:cNvPr id="17417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простая игра</a:t>
            </a:r>
          </a:p>
        </p:txBody>
      </p:sp>
      <p:sp>
        <p:nvSpPr>
          <p:cNvPr id="17419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571625" y="1785938"/>
            <a:ext cx="698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Клавиатура                         31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Мышь                                       28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Световое перо                    1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Микрофон                              11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Джойстик                              5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57188" y="1071563"/>
            <a:ext cx="842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Какие устройства ввода вам известны?</a:t>
            </a:r>
          </a:p>
        </p:txBody>
      </p:sp>
      <p:pic>
        <p:nvPicPr>
          <p:cNvPr id="2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3214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2357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407194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3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314324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4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235743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7432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AutoShape 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27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27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27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7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27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87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127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6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7" name="3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00125" y="785813"/>
            <a:ext cx="714375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Коэффициент                       17</a:t>
            </a:r>
          </a:p>
        </p:txBody>
      </p:sp>
      <p:pic>
        <p:nvPicPr>
          <p:cNvPr id="19465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двойная игра</a:t>
            </a:r>
          </a:p>
        </p:txBody>
      </p:sp>
      <p:sp>
        <p:nvSpPr>
          <p:cNvPr id="19467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571625" y="1785938"/>
            <a:ext cx="698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Параллелепипед                 40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Параллелограмм                23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Биссектриса                         2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Перпендикуляр                    14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Пропорциональность      4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Самое трудное в написании математическое слово</a:t>
            </a:r>
          </a:p>
        </p:txBody>
      </p:sp>
      <p:pic>
        <p:nvPicPr>
          <p:cNvPr id="2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3214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2357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407194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3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314324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4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235743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9480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1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2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27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27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27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7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27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87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127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6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7L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7" name="4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000125" y="928688"/>
            <a:ext cx="7000875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785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2500313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8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5715000"/>
            <a:ext cx="6500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0" y="4857750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6" name="Pictur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0" y="4071938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0" y="3286125"/>
            <a:ext cx="6500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28750" y="321468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Микроскоп                             19</a:t>
            </a:r>
          </a:p>
        </p:txBody>
      </p:sp>
      <p:pic>
        <p:nvPicPr>
          <p:cNvPr id="21513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-3321843" y="3321843"/>
            <a:ext cx="6858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7056438" cy="571504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тройная игра</a:t>
            </a:r>
          </a:p>
        </p:txBody>
      </p:sp>
      <p:sp>
        <p:nvSpPr>
          <p:cNvPr id="21515" name="WordArt 5"/>
          <p:cNvSpPr>
            <a:spLocks noChangeArrowheads="1" noChangeShapeType="1" noTextEdit="1"/>
          </p:cNvSpPr>
          <p:nvPr/>
        </p:nvSpPr>
        <p:spPr bwMode="auto">
          <a:xfrm>
            <a:off x="214313" y="1928813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1571625" y="1785938"/>
            <a:ext cx="698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Очки                                         37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1500188" y="2500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Линза                                        21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571625" y="564356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Монокль                                    2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500188" y="4000500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Бинокль                                   12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1500188" y="4786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Georgia" pitchFamily="18" charset="0"/>
              </a:rPr>
              <a:t>Лупа                                            9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0" y="107156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i="1">
                <a:solidFill>
                  <a:srgbClr val="002060"/>
                </a:solidFill>
                <a:latin typeface="Georgia" pitchFamily="18" charset="0"/>
              </a:rPr>
              <a:t>Прибор для увеличения</a:t>
            </a:r>
          </a:p>
        </p:txBody>
      </p:sp>
      <p:pic>
        <p:nvPicPr>
          <p:cNvPr id="2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32146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501063" y="2357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407194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3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314324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4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428596" y="235743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21528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400000">
            <a:off x="5607844" y="3321844"/>
            <a:ext cx="685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9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0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0" name="Picture 5" descr="7L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6632575"/>
            <a:ext cx="8715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9586" y="6215082"/>
            <a:ext cx="938211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27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27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7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27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78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27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87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127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96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3" grpId="0"/>
      <p:bldP spid="27653" grpId="0"/>
      <p:bldP spid="27654" grpId="0"/>
      <p:bldP spid="27655" grpId="0"/>
      <p:bldP spid="27656" grpId="0"/>
      <p:bldP spid="2765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205</Words>
  <Application>Microsoft Office PowerPoint</Application>
  <PresentationFormat>Экран (4:3)</PresentationFormat>
  <Paragraphs>74</Paragraphs>
  <Slides>19</Slides>
  <Notes>0</Notes>
  <HiddenSlides>0</HiddenSlides>
  <MMClips>25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Georgia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Admin</cp:lastModifiedBy>
  <cp:revision>58</cp:revision>
  <dcterms:created xsi:type="dcterms:W3CDTF">2008-01-26T17:46:48Z</dcterms:created>
  <dcterms:modified xsi:type="dcterms:W3CDTF">2013-01-20T15:35:35Z</dcterms:modified>
</cp:coreProperties>
</file>