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2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Rot="1" noChangeArrowheads="1"/>
          </p:cNvSpPr>
          <p:nvPr/>
        </p:nvSpPr>
        <p:spPr>
          <a:xfrm>
            <a:off x="5857884" y="214290"/>
            <a:ext cx="3071834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  <a:ea typeface="+mj-ea"/>
                <a:cs typeface="+mj-cs"/>
              </a:rPr>
              <a:t>Колибри</a:t>
            </a:r>
            <a:endParaRPr kumimoji="0" lang="ru-RU" sz="3600" b="1" i="0" u="none" strike="noStrike" kern="1200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pic>
        <p:nvPicPr>
          <p:cNvPr id="28674" name="Рисунок 1" descr="12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14"/>
            <a:ext cx="5572132" cy="41790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6" descr="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20673" y="1071570"/>
            <a:ext cx="6094599" cy="45720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shutterstock_131983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116" y="1448167"/>
            <a:ext cx="5715040" cy="52669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</Words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каб 31а</cp:lastModifiedBy>
  <cp:revision>4</cp:revision>
  <dcterms:modified xsi:type="dcterms:W3CDTF">2012-02-03T04:03:50Z</dcterms:modified>
</cp:coreProperties>
</file>