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BC32-78F8-4F4C-B5B6-886C86268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hyperlink" Target="&#1042;&#1080;&#1082;&#1090;&#1086;&#1088;&#1080;&#1103;-&#1088;&#1077;&#1075;&#1080;&#1103;.avi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5715008" y="142852"/>
            <a:ext cx="3500462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Виктория амазонская</a:t>
            </a:r>
          </a:p>
        </p:txBody>
      </p:sp>
      <p:pic>
        <p:nvPicPr>
          <p:cNvPr id="6" name="Picture 5" descr="C:\Users\Acer\Desktop\Портфолио Гриша\Южная Америка\15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81" y="119066"/>
            <a:ext cx="5286375" cy="381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285860"/>
            <a:ext cx="6135779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928934"/>
            <a:ext cx="5072098" cy="3804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14" descr="видео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6000768"/>
            <a:ext cx="1000132" cy="66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 31а</cp:lastModifiedBy>
  <cp:revision>7</cp:revision>
  <dcterms:modified xsi:type="dcterms:W3CDTF">2012-02-03T04:09:08Z</dcterms:modified>
</cp:coreProperties>
</file>