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72;&#1083;&#1099;&#1077;%20&#1054;&#1048;%20&#1074;%20&#1096;&#1082;&#1086;&#1083;&#1077;%202012.%2011.29\&#1075;&#1080;&#1084;&#1085;%20&#1086;&#1083;&#1080;&#1084;&#1087;&#1080;&#1072;&#1076;&#1099;%20&#1074;%20&#1089;&#1086;&#1095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hyperlink" Target="&#1052;&#1086;&#1081;%20&#1092;&#1080;&#1083;&#1100;&#1084;%201.avi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72;&#1083;&#1099;&#1077;%20&#1054;&#1048;%20&#1074;%20&#1096;&#1082;&#1086;&#1083;&#1077;%202012.%2011.29\09%20&#1043;&#1080;&#1084;&#1085;%20&#1056;&#1086;&#1089;&#1089;&#1080;&#1080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&#1052;&#1086;&#1081;%20&#1092;&#1080;&#1083;&#1100;&#1084;%201.avi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72;&#1083;&#1099;&#1077;%20&#1054;&#1048;%20&#1074;%20&#1096;&#1082;&#1086;&#1083;&#1077;%202012.%2011.29\&#1055;&#1072;&#1088;&#1072;&#1085;&#1086;&#1088;&#1084;&#1072;&#1083;&#1100;&#1085;&#1099;&#1077;-&#1080;-&#1053;&#1077;&#1087;&#1086;&#1089;&#1077;&#1076;&#1099;-&#1042;&#1089;&#1090;&#1072;&#1074;&#1072;&#1081;&#1057;-&#1087;&#1077;&#1088;&#1074;&#1099;&#1084;&#1080;-&#1083;&#1091;&#1095;&#1072;&#1084;&#1080;-&#1074;&#1089;&#1090;&#1072;&#1074;&#1072;&#1081;(muzofon.com)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limpiiskie-koltsa-0000385246-preview.jpg"/>
          <p:cNvPicPr>
            <a:picLocks noChangeAspect="1"/>
          </p:cNvPicPr>
          <p:nvPr/>
        </p:nvPicPr>
        <p:blipFill>
          <a:blip r:embed="rId3" cstate="print"/>
          <a:srcRect b="11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1428736"/>
            <a:ext cx="7143800" cy="785818"/>
          </a:xfrm>
        </p:spPr>
        <p:txBody>
          <a:bodyPr>
            <a:noAutofit/>
            <a:scene3d>
              <a:camera prst="isometricRightUp"/>
              <a:lightRig rig="threePt" dir="t"/>
            </a:scene3d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Малые Олимпийские игры</a:t>
            </a:r>
            <a:endParaRPr lang="ru-RU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673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221457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гимн олимпиады в со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of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643998" cy="13573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92D050"/>
                </a:solidFill>
              </a:rPr>
              <a:t>Старайтесь всё делать хорошо!</a:t>
            </a: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Старайтесь победить, но не бойтесь проиграть! </a:t>
            </a:r>
            <a:b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8929718" cy="100010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C000"/>
                </a:solidFill>
              </a:rPr>
              <a:t>Роман Власов 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Греко – римская борьба                                                                     </a:t>
            </a:r>
            <a:r>
              <a:rPr lang="ru-RU" sz="2000" b="1" dirty="0" err="1" smtClean="0">
                <a:solidFill>
                  <a:srgbClr val="FFC000"/>
                </a:solidFill>
              </a:rPr>
              <a:t>Алия</a:t>
            </a:r>
            <a:r>
              <a:rPr lang="ru-RU" sz="2000" b="1" dirty="0" smtClean="0">
                <a:solidFill>
                  <a:srgbClr val="FFC000"/>
                </a:solidFill>
              </a:rPr>
              <a:t> Мустафина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Спортивная гимнастика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Рисунок 7" descr="gold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3571868" cy="392909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  <p:pic>
        <p:nvPicPr>
          <p:cNvPr id="9" name="Рисунок 8" descr="gol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571612"/>
            <a:ext cx="3211995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of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9001156" cy="121444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Борись за победу до последней секунды!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Будь опрятен, подтянут, ведь спортсмены всегда у всех на глазах!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8429684" cy="107157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 smtClean="0">
                <a:solidFill>
                  <a:srgbClr val="FFC000"/>
                </a:solidFill>
              </a:rPr>
              <a:t>Елена </a:t>
            </a:r>
            <a:r>
              <a:rPr lang="ru-RU" sz="2000" b="1" dirty="0" err="1" smtClean="0">
                <a:solidFill>
                  <a:srgbClr val="FFC000"/>
                </a:solidFill>
              </a:rPr>
              <a:t>Лашманова</a:t>
            </a:r>
            <a:endParaRPr lang="ru-RU" sz="2000" b="1" dirty="0" smtClean="0">
              <a:solidFill>
                <a:srgbClr val="FFC00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Спортивная ходьба </a:t>
            </a:r>
            <a:r>
              <a:rPr lang="ru-RU" sz="2000" dirty="0" smtClean="0"/>
              <a:t>                                                            </a:t>
            </a:r>
            <a:r>
              <a:rPr lang="ru-RU" sz="2000" b="1" dirty="0" err="1" smtClean="0">
                <a:solidFill>
                  <a:srgbClr val="FFC000"/>
                </a:solidFill>
              </a:rPr>
              <a:t>Джамал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Отарсултанов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</a:p>
          <a:p>
            <a:pPr algn="l"/>
            <a:r>
              <a:rPr lang="ru-RU" sz="2000" dirty="0" smtClean="0"/>
              <a:t>     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Вольная борьба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old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2786082" cy="3378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gold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85926"/>
            <a:ext cx="294394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of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786842" cy="10001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Запомни: легко ничего не даётся!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Чтобы добиться успеха, нужно много трудиться!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500702"/>
            <a:ext cx="64008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Сборная России по волейболу.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gold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357298"/>
            <a:ext cx="6000770" cy="3929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ol-powerpoint-backgrou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rf.jpg"/>
          <p:cNvPicPr>
            <a:picLocks noChangeAspect="1"/>
          </p:cNvPicPr>
          <p:nvPr/>
        </p:nvPicPr>
        <p:blipFill>
          <a:blip r:embed="rId4" cstate="print"/>
          <a:srcRect l="16250" r="693"/>
          <a:stretch>
            <a:fillRect/>
          </a:stretch>
        </p:blipFill>
        <p:spPr>
          <a:xfrm>
            <a:off x="0" y="-24"/>
            <a:ext cx="5334017" cy="6858024"/>
          </a:xfrm>
          <a:prstGeom prst="rect">
            <a:avLst/>
          </a:prstGeom>
        </p:spPr>
      </p:pic>
      <p:pic>
        <p:nvPicPr>
          <p:cNvPr id="10" name="Рисунок 9" descr="x_f3fdd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7" y="0"/>
            <a:ext cx="4786314" cy="6858000"/>
          </a:xfrm>
          <a:prstGeom prst="rect">
            <a:avLst/>
          </a:prstGeom>
        </p:spPr>
      </p:pic>
      <p:pic>
        <p:nvPicPr>
          <p:cNvPr id="9" name="09 Гимн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pic>
        <p:nvPicPr>
          <p:cNvPr id="11" name="Рисунок 10" descr="%B0%D0%BB%D0%B8%D1%81%D0%BC%D0%B0%D0%BD_%D0%9E%D0%BB%D0%B8%D0%BC%D0%BF%D0%B8%D0%B0%D0%B4%D1%8B_%D0%B2_%D0%A1%D0%BE%D1%87%D0%B8_-_%D0%97%D0%B0%D0%B9%D0%BA%D0%B0.pn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6286520"/>
            <a:ext cx="428628" cy="446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ol-powerpoin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rf.jpg"/>
          <p:cNvPicPr>
            <a:picLocks noChangeAspect="1"/>
          </p:cNvPicPr>
          <p:nvPr/>
        </p:nvPicPr>
        <p:blipFill>
          <a:blip r:embed="rId3" cstate="print"/>
          <a:srcRect l="16250" r="693"/>
          <a:stretch>
            <a:fillRect/>
          </a:stretch>
        </p:blipFill>
        <p:spPr>
          <a:xfrm>
            <a:off x="0" y="-24"/>
            <a:ext cx="5334017" cy="6858024"/>
          </a:xfrm>
          <a:prstGeom prst="rect">
            <a:avLst/>
          </a:prstGeom>
        </p:spPr>
      </p:pic>
      <p:pic>
        <p:nvPicPr>
          <p:cNvPr id="10" name="Рисунок 9" descr="x_f3fdd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7" y="0"/>
            <a:ext cx="4786314" cy="6858000"/>
          </a:xfrm>
          <a:prstGeom prst="rect">
            <a:avLst/>
          </a:prstGeom>
        </p:spPr>
      </p:pic>
      <p:pic>
        <p:nvPicPr>
          <p:cNvPr id="11" name="Рисунок 10" descr="%B0%D0%BB%D0%B8%D1%81%D0%BC%D0%B0%D0%BD_%D0%9E%D0%BB%D0%B8%D0%BC%D0%BF%D0%B8%D0%B0%D0%B4%D1%8B_%D0%B2_%D0%A1%D0%BE%D1%87%D0%B8_-_%D0%97%D0%B0%D0%B9%D0%BA%D0%B0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5929330"/>
            <a:ext cx="428628" cy="446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3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00438"/>
            <a:ext cx="7772400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Приветствие команд участниц!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Рисунок 17" descr="%20_0P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9" y="4857736"/>
            <a:ext cx="2643206" cy="178597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moothaq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ed6290dd5af0ecc905e5f95b154b2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929222" cy="2786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143248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Акробатический номер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исполнении наших воспитанников: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235743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Алиевой Светланы</a:t>
            </a:r>
          </a:p>
          <a:p>
            <a:r>
              <a:rPr lang="ru-RU" sz="1800" b="1" dirty="0" err="1" smtClean="0">
                <a:solidFill>
                  <a:srgbClr val="FFFF00"/>
                </a:solidFill>
              </a:rPr>
              <a:t>Гайдаева</a:t>
            </a:r>
            <a:r>
              <a:rPr lang="ru-RU" sz="1800" b="1" dirty="0" smtClean="0">
                <a:solidFill>
                  <a:srgbClr val="FFFF00"/>
                </a:solidFill>
              </a:rPr>
              <a:t> Владимира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Беляева Дениса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Щёголевой Кристины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Наконечной Марьян</a:t>
            </a:r>
          </a:p>
          <a:p>
            <a:r>
              <a:rPr lang="ru-RU" sz="1800" b="1" dirty="0" smtClean="0">
                <a:solidFill>
                  <a:srgbClr val="FFFF00"/>
                </a:solidFill>
              </a:rPr>
              <a:t>Соколовой Анастасии</a:t>
            </a:r>
          </a:p>
          <a:p>
            <a:r>
              <a:rPr lang="ru-RU" sz="1800" b="1" dirty="0" err="1" smtClean="0">
                <a:solidFill>
                  <a:srgbClr val="FFFF00"/>
                </a:solidFill>
              </a:rPr>
              <a:t>Гирич</a:t>
            </a:r>
            <a:r>
              <a:rPr lang="ru-RU" sz="1800" b="1" dirty="0" smtClean="0">
                <a:solidFill>
                  <a:srgbClr val="FFFF00"/>
                </a:solidFill>
              </a:rPr>
              <a:t> Кристины</a:t>
            </a:r>
          </a:p>
          <a:p>
            <a:endParaRPr lang="ru-RU" sz="18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4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21238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142876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Программа соревнований: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9001156" cy="342902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29.11.2012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– спортивные эстафеты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(1 – 2 классы)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С 30.11.2012 по 06.12.2012 </a:t>
            </a:r>
            <a:r>
              <a:rPr lang="ru-RU" sz="2800" b="1" dirty="0" smtClean="0">
                <a:solidFill>
                  <a:srgbClr val="FF0000"/>
                </a:solidFill>
              </a:rPr>
              <a:t>– Мини футбол </a:t>
            </a:r>
            <a:r>
              <a:rPr lang="ru-RU" sz="2800" b="1" dirty="0" smtClean="0">
                <a:solidFill>
                  <a:srgbClr val="00B050"/>
                </a:solidFill>
              </a:rPr>
              <a:t>(3 – 9 классы)</a:t>
            </a:r>
          </a:p>
          <a:p>
            <a:pPr algn="l"/>
            <a:endParaRPr lang="ru-RU" sz="2800" dirty="0" smtClean="0"/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07.12.2012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– Соревнования по гимнастике</a:t>
            </a:r>
          </a:p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«Грация и движение» </a:t>
            </a:r>
            <a:r>
              <a:rPr lang="ru-RU" sz="2800" b="1" dirty="0" smtClean="0">
                <a:solidFill>
                  <a:srgbClr val="00B050"/>
                </a:solidFill>
              </a:rPr>
              <a:t>(девушки с 3 – 9 класс)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5" name="Паранормальные-и-Непоседы-ВставайС-первыми-лучами-вставай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06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109</Words>
  <Application>Microsoft Office PowerPoint</Application>
  <PresentationFormat>Экран (4:3)</PresentationFormat>
  <Paragraphs>26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Малые Олимпийские игры</vt:lpstr>
      <vt:lpstr>Старайтесь всё делать хорошо!             Старайтесь победить, но не бойтесь проиграть!  </vt:lpstr>
      <vt:lpstr>Борись за победу до последней секунды! Будь опрятен, подтянут, ведь спортсмены всегда у всех на глазах!</vt:lpstr>
      <vt:lpstr>Запомни: легко ничего не даётся! Чтобы добиться успеха, нужно много трудиться!</vt:lpstr>
      <vt:lpstr>Слайд 5</vt:lpstr>
      <vt:lpstr>Слайд 6</vt:lpstr>
      <vt:lpstr>Приветствие команд участниц!</vt:lpstr>
      <vt:lpstr>Акробатический номер в исполнении наших воспитанников:</vt:lpstr>
      <vt:lpstr>Программа соревнований: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Олимпийские игры</dc:title>
  <dc:creator>Оксана</dc:creator>
  <cp:lastModifiedBy>Admin</cp:lastModifiedBy>
  <cp:revision>37</cp:revision>
  <dcterms:created xsi:type="dcterms:W3CDTF">2012-11-18T11:28:36Z</dcterms:created>
  <dcterms:modified xsi:type="dcterms:W3CDTF">2012-11-29T07:28:21Z</dcterms:modified>
</cp:coreProperties>
</file>