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08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9435-D694-4AF4-B169-DA5AF6A7593E}" type="datetimeFigureOut">
              <a:rPr lang="ru-RU" smtClean="0"/>
              <a:t>10.04.2012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A9C5FFB-4B1E-40E5-902A-BD0F28F3F3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9435-D694-4AF4-B169-DA5AF6A7593E}" type="datetimeFigureOut">
              <a:rPr lang="ru-RU" smtClean="0"/>
              <a:t>10.04.2012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5FFB-4B1E-40E5-902A-BD0F28F3F3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9435-D694-4AF4-B169-DA5AF6A7593E}" type="datetimeFigureOut">
              <a:rPr lang="ru-RU" smtClean="0"/>
              <a:t>10.04.2012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5FFB-4B1E-40E5-902A-BD0F28F3F3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9435-D694-4AF4-B169-DA5AF6A7593E}" type="datetimeFigureOut">
              <a:rPr lang="ru-RU" smtClean="0"/>
              <a:t>10.04.2012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A9C5FFB-4B1E-40E5-902A-BD0F28F3F3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9435-D694-4AF4-B169-DA5AF6A7593E}" type="datetimeFigureOut">
              <a:rPr lang="ru-RU" smtClean="0"/>
              <a:t>10.04.2012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5FFB-4B1E-40E5-902A-BD0F28F3F3F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9435-D694-4AF4-B169-DA5AF6A7593E}" type="datetimeFigureOut">
              <a:rPr lang="ru-RU" smtClean="0"/>
              <a:t>10.04.2012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5FFB-4B1E-40E5-902A-BD0F28F3F3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9435-D694-4AF4-B169-DA5AF6A7593E}" type="datetimeFigureOut">
              <a:rPr lang="ru-RU" smtClean="0"/>
              <a:t>10.04.2012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A9C5FFB-4B1E-40E5-902A-BD0F28F3F3F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9435-D694-4AF4-B169-DA5AF6A7593E}" type="datetimeFigureOut">
              <a:rPr lang="ru-RU" smtClean="0"/>
              <a:t>10.04.2012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5FFB-4B1E-40E5-902A-BD0F28F3F3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9435-D694-4AF4-B169-DA5AF6A7593E}" type="datetimeFigureOut">
              <a:rPr lang="ru-RU" smtClean="0"/>
              <a:t>10.04.2012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5FFB-4B1E-40E5-902A-BD0F28F3F3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9435-D694-4AF4-B169-DA5AF6A7593E}" type="datetimeFigureOut">
              <a:rPr lang="ru-RU" smtClean="0"/>
              <a:t>10.04.2012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5FFB-4B1E-40E5-902A-BD0F28F3F3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9435-D694-4AF4-B169-DA5AF6A7593E}" type="datetimeFigureOut">
              <a:rPr lang="ru-RU" smtClean="0"/>
              <a:t>10.04.2012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5FFB-4B1E-40E5-902A-BD0F28F3F3F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5149435-D694-4AF4-B169-DA5AF6A7593E}" type="datetimeFigureOut">
              <a:rPr lang="ru-RU" smtClean="0"/>
              <a:t>10.04.2012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A9C5FFB-4B1E-40E5-902A-BD0F28F3F3F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Беседа о космосе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Алена\Desktop\картинки\0_fea6_1e755f41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88640"/>
            <a:ext cx="4482075" cy="33615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Алена\Desktop\картинки\planety-iz-drugojj-galaktiki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5266928" cy="3950196"/>
          </a:xfrm>
          <a:prstGeom prst="rect">
            <a:avLst/>
          </a:prstGeom>
          <a:noFill/>
        </p:spPr>
      </p:pic>
      <p:pic>
        <p:nvPicPr>
          <p:cNvPr id="10243" name="Picture 3" descr="C:\Users\Алена\Desktop\картинки\cosmos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4008" y="3501008"/>
            <a:ext cx="4289425" cy="321706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Алена\Desktop\картинки\kosmos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512" y="3284985"/>
            <a:ext cx="4291012" cy="3096344"/>
          </a:xfrm>
          <a:prstGeom prst="rect">
            <a:avLst/>
          </a:prstGeom>
          <a:noFill/>
        </p:spPr>
      </p:pic>
      <p:pic>
        <p:nvPicPr>
          <p:cNvPr id="11267" name="Picture 3" descr="C:\Users\Алена\Desktop\картинки\cf601628f6431649e000ae018c5e660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0" y="3284984"/>
            <a:ext cx="4289425" cy="3055098"/>
          </a:xfrm>
          <a:prstGeom prst="rect">
            <a:avLst/>
          </a:prstGeom>
          <a:noFill/>
        </p:spPr>
      </p:pic>
      <p:pic>
        <p:nvPicPr>
          <p:cNvPr id="11268" name="Picture 4" descr="C:\Users\Алена\Desktop\картинки\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188640"/>
            <a:ext cx="4107452" cy="29830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лена\Desktop\картинки\1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00808"/>
            <a:ext cx="4330824" cy="367213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Константин Эдуардович Циолковский (1857-1935) выдающийся исследователь, крупнейший ученый в области воздухоплавания, авиации и космонавтики, подлинный новатор в науке, родился 5(17) сентября 1857 года в селе Ижевском Рязанской губернии в семье лесничего Эдуарда Игнатьевича Циолковского. Он рос смышленым, любознательным и впечатлительным ребенком. Уже в эти годы формировался характер будущего ученого - самостоятельный, настойчивый и целеустремленный. "Я думаю, что получил соединение сильной воли отца с талантливостью матери", - писал впоследствии К.Э.Циолковский.</a:t>
            </a:r>
            <a:endParaRPr lang="ru-RU" sz="16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Королев Сергей Павлович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err="1" smtClean="0"/>
              <a:t>Серге́й</a:t>
            </a:r>
            <a:r>
              <a:rPr lang="ru-RU" dirty="0" smtClean="0"/>
              <a:t> </a:t>
            </a:r>
            <a:r>
              <a:rPr lang="ru-RU" dirty="0" err="1" smtClean="0"/>
              <a:t>Па́влович</a:t>
            </a:r>
            <a:r>
              <a:rPr lang="ru-RU" dirty="0" smtClean="0"/>
              <a:t> Королёв (30 декабря 1906 (12 января 1907), Житомир — 14 января 1966, Москва) — советский учёный, конструктор и организатор производства ракетно-космической техники и ракетного оружия СССР, основоположник практической космонавтики. Крупнейшая фигура XX века в области космического ракетостроения и кораблестроения.</a:t>
            </a:r>
          </a:p>
          <a:p>
            <a:endParaRPr lang="ru-RU" dirty="0" smtClean="0"/>
          </a:p>
          <a:p>
            <a:r>
              <a:rPr lang="ru-RU" dirty="0" smtClean="0"/>
              <a:t>С. П. Королёв является создателем советской ракетно-космической техники, обеспечившей стратегический паритет и сделавшей СССР передовой ракетно-космической державой. Является ключевой фигурой в освоении человеком космоса. Благодаря его идеям был осуществлён запуск первого искусственного спутника Земли и первого космонавта Юрия Гагарина.</a:t>
            </a:r>
            <a:endParaRPr lang="ru-RU" dirty="0"/>
          </a:p>
        </p:txBody>
      </p:sp>
      <p:pic>
        <p:nvPicPr>
          <p:cNvPr id="3074" name="Picture 2" descr="C:\Users\Алена\Desktop\картинки\smi010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05437" y="1938337"/>
            <a:ext cx="2828925" cy="40481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Гагарин Юрий Алексеевич</a:t>
            </a:r>
            <a:endParaRPr lang="ru-RU" dirty="0"/>
          </a:p>
        </p:txBody>
      </p:sp>
      <p:pic>
        <p:nvPicPr>
          <p:cNvPr id="4098" name="Picture 2" descr="C:\Users\Алена\Desktop\картинки\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3266554" cy="4355405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/>
              <a:t>Ю́рий</a:t>
            </a:r>
            <a:r>
              <a:rPr lang="ru-RU" dirty="0" smtClean="0"/>
              <a:t> </a:t>
            </a:r>
            <a:r>
              <a:rPr lang="ru-RU" dirty="0" err="1" smtClean="0"/>
              <a:t>Алексе́евич</a:t>
            </a:r>
            <a:r>
              <a:rPr lang="ru-RU" dirty="0" smtClean="0"/>
              <a:t> </a:t>
            </a:r>
            <a:r>
              <a:rPr lang="ru-RU" dirty="0" err="1" smtClean="0"/>
              <a:t>Гага́рин</a:t>
            </a:r>
            <a:r>
              <a:rPr lang="ru-RU" dirty="0" smtClean="0"/>
              <a:t> (9 марта 1934, </a:t>
            </a:r>
            <a:r>
              <a:rPr lang="ru-RU" dirty="0" err="1" smtClean="0"/>
              <a:t>Клушино</a:t>
            </a:r>
            <a:r>
              <a:rPr lang="ru-RU" dirty="0" smtClean="0"/>
              <a:t>, </a:t>
            </a:r>
            <a:r>
              <a:rPr lang="ru-RU" dirty="0" err="1" smtClean="0"/>
              <a:t>Гжатский</a:t>
            </a:r>
            <a:r>
              <a:rPr lang="ru-RU" dirty="0" smtClean="0"/>
              <a:t> район, Западная область, РСФСР, СССР — 27 марта 1968, около города </a:t>
            </a:r>
            <a:r>
              <a:rPr lang="ru-RU" dirty="0" err="1" smtClean="0"/>
              <a:t>Киржач</a:t>
            </a:r>
            <a:r>
              <a:rPr lang="ru-RU" dirty="0" smtClean="0"/>
              <a:t>, Владимирская область, РСФСР, СССР) — лётчик-космонавт СССР, первый человек в мире, совершивший полёт в космическое пространство[2].</a:t>
            </a:r>
            <a:endParaRPr lang="ru-RU" dirty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Валентина Терешкова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 smtClean="0"/>
              <a:t>Валенти́на</a:t>
            </a:r>
            <a:r>
              <a:rPr lang="ru-RU" dirty="0" smtClean="0"/>
              <a:t> </a:t>
            </a:r>
            <a:r>
              <a:rPr lang="ru-RU" dirty="0" err="1" smtClean="0"/>
              <a:t>Влади́мировна</a:t>
            </a:r>
            <a:r>
              <a:rPr lang="ru-RU" dirty="0" smtClean="0"/>
              <a:t> </a:t>
            </a:r>
            <a:r>
              <a:rPr lang="ru-RU" dirty="0" err="1" smtClean="0"/>
              <a:t>Терешко́ва</a:t>
            </a:r>
            <a:r>
              <a:rPr lang="ru-RU" dirty="0" smtClean="0"/>
              <a:t> (6 марта 1937, деревня Большое </a:t>
            </a:r>
            <a:r>
              <a:rPr lang="ru-RU" dirty="0" err="1" smtClean="0"/>
              <a:t>Масленниково</a:t>
            </a:r>
            <a:r>
              <a:rPr lang="ru-RU" dirty="0" smtClean="0"/>
              <a:t>, </a:t>
            </a:r>
            <a:r>
              <a:rPr lang="ru-RU" dirty="0" err="1" smtClean="0"/>
              <a:t>Тутаевский</a:t>
            </a:r>
            <a:r>
              <a:rPr lang="ru-RU" dirty="0" smtClean="0"/>
              <a:t> район, Ярославская область, РСФСР, СССР) — советский космонавт, первая в мире женщина-космонавт, Герой Советского Союза, генерал-майор. Депутат Государственной Думы VI созыва.</a:t>
            </a:r>
            <a:endParaRPr lang="ru-RU" dirty="0"/>
          </a:p>
        </p:txBody>
      </p:sp>
      <p:pic>
        <p:nvPicPr>
          <p:cNvPr id="5122" name="Picture 2" descr="C:\Users\Алена\Desktop\картинки\71653062_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99431" y="1600200"/>
            <a:ext cx="3440938" cy="4724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013176"/>
            <a:ext cx="5486400" cy="1440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Белка и Стрелка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229200"/>
            <a:ext cx="5486400" cy="943000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Бе́лка</a:t>
            </a:r>
            <a:r>
              <a:rPr lang="ru-RU" dirty="0" smtClean="0"/>
              <a:t> и </a:t>
            </a:r>
            <a:r>
              <a:rPr lang="ru-RU" dirty="0" err="1" smtClean="0"/>
              <a:t>Стре́лка</a:t>
            </a:r>
            <a:r>
              <a:rPr lang="ru-RU" dirty="0" smtClean="0"/>
              <a:t> — советские собаки-космонавты, первые животные, совершившие орбитальный космический полёт и вернувшиеся на Землю невредимыми. Полёт проходил на корабле «Спутник-5». Старт состоялся 19 августа 1960 года, полёт продолжался более 25 часов, за это время корабль совершил 17 полных витков вокруг Земли.</a:t>
            </a:r>
            <a:endParaRPr lang="ru-RU" dirty="0"/>
          </a:p>
        </p:txBody>
      </p:sp>
      <p:pic>
        <p:nvPicPr>
          <p:cNvPr id="6146" name="Picture 2" descr="C:\Users\Алена\Desktop\картинки\0_795ea_e2de84d4_X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76672"/>
            <a:ext cx="5544616" cy="41769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лена\Desktop\картинки\image_216.jpe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23728" y="332656"/>
            <a:ext cx="4069481" cy="6192688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Алена\Desktop\картинки\4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87624" y="908720"/>
            <a:ext cx="6336704" cy="4752528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Алена\Desktop\картинки\article-1319464-0B8F9B3B000005DC-826_634x39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4040188" cy="2498034"/>
          </a:xfrm>
          <a:prstGeom prst="rect">
            <a:avLst/>
          </a:prstGeom>
          <a:noFill/>
        </p:spPr>
      </p:pic>
      <p:pic>
        <p:nvPicPr>
          <p:cNvPr id="9219" name="Picture 3" descr="C:\Users\Алена\Desktop\картинки\original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827584" y="3645024"/>
            <a:ext cx="3781130" cy="2673790"/>
          </a:xfrm>
          <a:prstGeom prst="rect">
            <a:avLst/>
          </a:prstGeom>
          <a:noFill/>
        </p:spPr>
      </p:pic>
      <p:pic>
        <p:nvPicPr>
          <p:cNvPr id="9220" name="Picture 4" descr="C:\Users\Алена\Desktop\картинки\Vosto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268760"/>
            <a:ext cx="3244100" cy="432546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</TotalTime>
  <Words>338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Беседа о космосе</vt:lpstr>
      <vt:lpstr>Слайд 2</vt:lpstr>
      <vt:lpstr>Королев Сергей Павлович</vt:lpstr>
      <vt:lpstr>Гагарин Юрий Алексеевич</vt:lpstr>
      <vt:lpstr>Валентина Терешкова</vt:lpstr>
      <vt:lpstr>Белка и Стрелка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Беседа о космосе</dc:title>
  <dc:creator>Алена</dc:creator>
  <cp:lastModifiedBy>Алена</cp:lastModifiedBy>
  <cp:revision>3</cp:revision>
  <dcterms:created xsi:type="dcterms:W3CDTF">2012-04-10T07:43:48Z</dcterms:created>
  <dcterms:modified xsi:type="dcterms:W3CDTF">2012-04-10T08:12:43Z</dcterms:modified>
</cp:coreProperties>
</file>