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C42A-2D01-484C-A770-FEB4C90D60FE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0061-C3D2-429E-9166-9E47FBBBD7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C42A-2D01-484C-A770-FEB4C90D60FE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0061-C3D2-429E-9166-9E47FBBBD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C42A-2D01-484C-A770-FEB4C90D60FE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0061-C3D2-429E-9166-9E47FBBBD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C42A-2D01-484C-A770-FEB4C90D60FE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0061-C3D2-429E-9166-9E47FBBBD7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C42A-2D01-484C-A770-FEB4C90D60FE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0061-C3D2-429E-9166-9E47FBBBD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C42A-2D01-484C-A770-FEB4C90D60FE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0061-C3D2-429E-9166-9E47FBBBD7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C42A-2D01-484C-A770-FEB4C90D60FE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0061-C3D2-429E-9166-9E47FBBBD7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C42A-2D01-484C-A770-FEB4C90D60FE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0061-C3D2-429E-9166-9E47FBBBD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C42A-2D01-484C-A770-FEB4C90D60FE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0061-C3D2-429E-9166-9E47FBBBD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C42A-2D01-484C-A770-FEB4C90D60FE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0061-C3D2-429E-9166-9E47FBBBD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C42A-2D01-484C-A770-FEB4C90D60FE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0061-C3D2-429E-9166-9E47FBBBD7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DAC42A-2D01-484C-A770-FEB4C90D60FE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8280061-C3D2-429E-9166-9E47FBBBD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3.b-u-b-lic.com/wp-content/uploads/2012/04/%D0%90%D0%BB%D1%91%D1%88%D0%B0-3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&#1040;&#1083;&#1105;&#1096;&#1072;%20..mp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3.b-u-b-lic.com/wp-content/uploads/2012/04/450px-AlyoshaPlovdiv1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357166"/>
            <a:ext cx="6365845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Алексей Иванович </a:t>
            </a:r>
          </a:p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Скурлатов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еловек - легенда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Рисунок 4" descr="01(2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143116"/>
            <a:ext cx="4143404" cy="31489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лексей Иванович Скурлатов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572528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5-конечная звезда 2">
            <a:hlinkClick r:id="rId4" action="ppaction://hlinkfile"/>
          </p:cNvPr>
          <p:cNvSpPr/>
          <p:nvPr/>
        </p:nvSpPr>
        <p:spPr>
          <a:xfrm>
            <a:off x="7929554" y="5643578"/>
            <a:ext cx="1214446" cy="100013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уратов-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78571"/>
            <a:ext cx="6858048" cy="63681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0"/>
            <a:ext cx="5143536" cy="6715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ssue_183_11_01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64985"/>
            <a:ext cx="4786346" cy="6629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амятник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7" y="0"/>
            <a:ext cx="500066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urlatov_1_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0"/>
            <a:ext cx="3606878" cy="6789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0"/>
            <a:ext cx="5072097" cy="6771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92" y="4412"/>
            <a:ext cx="9149892" cy="68535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29</TotalTime>
  <Words>6</Words>
  <Application>Microsoft Office PowerPoint</Application>
  <PresentationFormat>Экран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Лида</dc:creator>
  <cp:lastModifiedBy>Лида</cp:lastModifiedBy>
  <cp:revision>4</cp:revision>
  <dcterms:created xsi:type="dcterms:W3CDTF">2013-02-19T13:47:00Z</dcterms:created>
  <dcterms:modified xsi:type="dcterms:W3CDTF">2013-02-19T14:22:27Z</dcterms:modified>
</cp:coreProperties>
</file>