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8" r:id="rId4"/>
    <p:sldId id="257" r:id="rId5"/>
    <p:sldId id="267" r:id="rId6"/>
    <p:sldId id="268" r:id="rId7"/>
    <p:sldId id="265" r:id="rId8"/>
    <p:sldId id="261" r:id="rId9"/>
    <p:sldId id="260" r:id="rId10"/>
    <p:sldId id="259" r:id="rId11"/>
    <p:sldId id="262" r:id="rId12"/>
    <p:sldId id="263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500174"/>
            <a:ext cx="6958034" cy="2804008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chemeClr val="accent1">
                    <a:lumMod val="75000"/>
                  </a:schemeClr>
                </a:solidFill>
              </a:rPr>
              <a:t>В защиту русской лексики</a:t>
            </a:r>
            <a:endParaRPr lang="ru-RU" sz="8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/>
              <a:t>Скриншот</a:t>
            </a:r>
            <a:r>
              <a:rPr lang="ru-RU" sz="3200" b="1" dirty="0" smtClean="0"/>
              <a:t> «Общение в социальной сети «</a:t>
            </a:r>
            <a:r>
              <a:rPr lang="ru-RU" sz="3200" b="1" dirty="0" err="1" smtClean="0"/>
              <a:t>Вконтакте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pic>
        <p:nvPicPr>
          <p:cNvPr id="6" name="Содержимое 5" descr="Рисунок1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643050"/>
            <a:ext cx="7715303" cy="50182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От наскальных рисунков к письменности</a:t>
            </a:r>
            <a:endParaRPr lang="ru-RU" sz="4000" b="1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2500306"/>
            <a:ext cx="3750495" cy="3500461"/>
          </a:xfr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3500438"/>
            <a:ext cx="1485900" cy="1346200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2428868"/>
            <a:ext cx="2928958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От письменности обратно к рисункам</a:t>
            </a:r>
            <a:endParaRPr lang="ru-RU" sz="4000" dirty="0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2214554"/>
            <a:ext cx="3571900" cy="3714776"/>
          </a:xfr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3286124"/>
            <a:ext cx="1485900" cy="1346200"/>
          </a:xfrm>
          <a:prstGeom prst="rect">
            <a:avLst/>
          </a:prstGeom>
        </p:spPr>
      </p:pic>
      <p:pic>
        <p:nvPicPr>
          <p:cNvPr id="6" name="Рисунок 5" descr="i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2214554"/>
            <a:ext cx="3399496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Вернейший способ узнать человека – его умственное развитие, его моральный облик, его характер – прислушаться к тому, как он говорит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  <a:endParaRPr lang="ru-RU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Д.С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. Лихачёв.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07181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Все знают, глупость бесконечна,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Как мёд, незаменим для мух,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Так иностранное словечко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Порой весьма ласкает слух.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Женой быть Кузнецова Вани?!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Ты что,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парниша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! Не шути!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Ведь лучше сесть в чужие сани: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Куда солиднее Джон Смит!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Слова «не наши» интересней,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Без них родной язык убог.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Не так вкусна сосиска в тесте,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Как обожаемый хот-дог!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5143512"/>
            <a:ext cx="5286412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72452" cy="207170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Хот</a:t>
            </a:r>
            <a:r>
              <a:rPr lang="ru-RU" sz="1800" dirty="0" smtClean="0"/>
              <a:t>-</a:t>
            </a:r>
            <a:r>
              <a:rPr lang="ru-RU" sz="1800" b="1" dirty="0" smtClean="0"/>
              <a:t>дог</a:t>
            </a:r>
            <a:r>
              <a:rPr lang="ru-RU" sz="1800" dirty="0" smtClean="0"/>
              <a:t> (англ. </a:t>
            </a:r>
            <a:r>
              <a:rPr lang="ru-RU" sz="1800" b="1" dirty="0" err="1" smtClean="0"/>
              <a:t>hot</a:t>
            </a:r>
            <a:r>
              <a:rPr lang="ru-RU" sz="1800" dirty="0" smtClean="0"/>
              <a:t> </a:t>
            </a:r>
            <a:r>
              <a:rPr lang="ru-RU" sz="1800" b="1" dirty="0" err="1" smtClean="0"/>
              <a:t>dog</a:t>
            </a:r>
            <a:r>
              <a:rPr lang="ru-RU" sz="1800" dirty="0" smtClean="0"/>
              <a:t> — букв. «</a:t>
            </a:r>
            <a:r>
              <a:rPr lang="ru-RU" sz="1800" b="1" dirty="0" smtClean="0"/>
              <a:t>горячая</a:t>
            </a:r>
            <a:r>
              <a:rPr lang="ru-RU" sz="1800" dirty="0" smtClean="0"/>
              <a:t> </a:t>
            </a:r>
            <a:r>
              <a:rPr lang="ru-RU" sz="1800" b="1" dirty="0" smtClean="0"/>
              <a:t>собака</a:t>
            </a:r>
            <a:r>
              <a:rPr lang="ru-RU" sz="1800" dirty="0" smtClean="0"/>
              <a:t>») — Даже посещающие курсы английского языка не всегда могут рассказать </a:t>
            </a:r>
            <a:r>
              <a:rPr lang="ru-RU" sz="1800" b="1" dirty="0" smtClean="0"/>
              <a:t>почему </a:t>
            </a:r>
            <a:r>
              <a:rPr lang="ru-RU" sz="1800" dirty="0" smtClean="0"/>
              <a:t>сэндвич с сосиской </a:t>
            </a:r>
            <a:r>
              <a:rPr lang="ru-RU" sz="1800" b="1" dirty="0" smtClean="0"/>
              <a:t>называют</a:t>
            </a:r>
            <a:r>
              <a:rPr lang="ru-RU" sz="1800" dirty="0" smtClean="0"/>
              <a:t> «</a:t>
            </a:r>
            <a:r>
              <a:rPr lang="ru-RU" sz="1800" b="1" dirty="0" err="1" smtClean="0"/>
              <a:t>hot</a:t>
            </a:r>
            <a:r>
              <a:rPr lang="ru-RU" sz="1800" dirty="0" smtClean="0"/>
              <a:t> </a:t>
            </a:r>
            <a:r>
              <a:rPr lang="ru-RU" sz="1800" b="1" dirty="0" err="1" smtClean="0"/>
              <a:t>dog</a:t>
            </a:r>
            <a:r>
              <a:rPr lang="ru-RU" sz="1800" dirty="0" smtClean="0"/>
              <a:t>». Научные исследования доказали, что </a:t>
            </a:r>
            <a:r>
              <a:rPr lang="ru-RU" sz="1800" b="1" dirty="0" smtClean="0"/>
              <a:t>хот</a:t>
            </a:r>
            <a:r>
              <a:rPr lang="ru-RU" sz="1800" dirty="0" smtClean="0"/>
              <a:t>-</a:t>
            </a:r>
            <a:r>
              <a:rPr lang="ru-RU" sz="1800" b="1" dirty="0" smtClean="0"/>
              <a:t>дог</a:t>
            </a:r>
            <a:r>
              <a:rPr lang="ru-RU" sz="1800" dirty="0" smtClean="0"/>
              <a:t> – это изобретение вовсе не американское, а принадлежит европейским кулинарам.</a:t>
            </a:r>
            <a:endParaRPr lang="ru-RU" sz="1800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3000372"/>
            <a:ext cx="3929086" cy="2946815"/>
          </a:xfrm>
        </p:spPr>
      </p:pic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143248"/>
            <a:ext cx="3803359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Легко ли быть горячей собакой???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 (5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428736"/>
            <a:ext cx="7929618" cy="50006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 №1 «Неоправданные заимствования»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i="1" dirty="0" smtClean="0"/>
              <a:t>Имидж </a:t>
            </a:r>
            <a:br>
              <a:rPr lang="ru-RU" sz="4400" i="1" dirty="0" smtClean="0"/>
            </a:br>
            <a:r>
              <a:rPr lang="ru-RU" sz="4400" i="1" dirty="0" err="1" smtClean="0"/>
              <a:t>Тинейджер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>Презент</a:t>
            </a:r>
            <a:br>
              <a:rPr lang="ru-RU" sz="4400" i="1" dirty="0" smtClean="0"/>
            </a:br>
            <a:r>
              <a:rPr lang="ru-RU" sz="4400" i="1" dirty="0" err="1" smtClean="0"/>
              <a:t>Геймер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err="1" smtClean="0"/>
              <a:t>Суперстар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>Уикенд</a:t>
            </a:r>
            <a:endParaRPr lang="ru-RU" sz="440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30228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i="1" dirty="0" smtClean="0"/>
              <a:t>Образ</a:t>
            </a:r>
            <a:br>
              <a:rPr lang="ru-RU" sz="4400" i="1" dirty="0" smtClean="0"/>
            </a:br>
            <a:r>
              <a:rPr lang="ru-RU" sz="4400" i="1" dirty="0" smtClean="0"/>
              <a:t>Подросток</a:t>
            </a:r>
            <a:br>
              <a:rPr lang="ru-RU" sz="4400" i="1" dirty="0" smtClean="0"/>
            </a:br>
            <a:r>
              <a:rPr lang="ru-RU" sz="4400" i="1" dirty="0" smtClean="0"/>
              <a:t>Подарок</a:t>
            </a:r>
            <a:br>
              <a:rPr lang="ru-RU" sz="4400" i="1" dirty="0" smtClean="0"/>
            </a:br>
            <a:r>
              <a:rPr lang="ru-RU" sz="4400" i="1" dirty="0" smtClean="0"/>
              <a:t>Игрок</a:t>
            </a:r>
            <a:br>
              <a:rPr lang="ru-RU" sz="4400" i="1" dirty="0" smtClean="0"/>
            </a:br>
            <a:r>
              <a:rPr lang="ru-RU" sz="4400" i="1" dirty="0" smtClean="0"/>
              <a:t>Суперзвезда</a:t>
            </a:r>
            <a:br>
              <a:rPr lang="ru-RU" sz="4400" i="1" dirty="0" smtClean="0"/>
            </a:br>
            <a:r>
              <a:rPr lang="ru-RU" sz="4400" i="1" dirty="0" smtClean="0"/>
              <a:t>Выходные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Проблема № 2 </a:t>
            </a:r>
            <a:r>
              <a:rPr lang="ru-RU" sz="4000" dirty="0" smtClean="0"/>
              <a:t>«Лексика социальных сетей»</a:t>
            </a:r>
            <a:endParaRPr lang="ru-RU" sz="4000" dirty="0"/>
          </a:p>
        </p:txBody>
      </p:sp>
      <p:pic>
        <p:nvPicPr>
          <p:cNvPr id="6" name="Содержимое 5" descr="i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1785926"/>
            <a:ext cx="5786478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Вот он, богатый, русский язык!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Спс</a:t>
            </a:r>
            <a:endParaRPr lang="ru-RU" dirty="0" smtClean="0"/>
          </a:p>
          <a:p>
            <a:r>
              <a:rPr lang="ru-RU" dirty="0" smtClean="0"/>
              <a:t>Я </a:t>
            </a:r>
            <a:r>
              <a:rPr lang="ru-RU" dirty="0" err="1" smtClean="0"/>
              <a:t>тя</a:t>
            </a:r>
            <a:r>
              <a:rPr lang="ru-RU" dirty="0" smtClean="0"/>
              <a:t> </a:t>
            </a:r>
            <a:r>
              <a:rPr lang="ru-RU" dirty="0" err="1" smtClean="0"/>
              <a:t>лю</a:t>
            </a:r>
            <a:endParaRPr lang="ru-RU" dirty="0" smtClean="0"/>
          </a:p>
          <a:p>
            <a:r>
              <a:rPr lang="ru-RU" dirty="0" smtClean="0"/>
              <a:t>ОК</a:t>
            </a:r>
          </a:p>
          <a:p>
            <a:r>
              <a:rPr lang="ru-RU" dirty="0" err="1" smtClean="0"/>
              <a:t>Ща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Споки</a:t>
            </a:r>
            <a:r>
              <a:rPr lang="ru-RU" dirty="0" smtClean="0"/>
              <a:t> ноки</a:t>
            </a:r>
          </a:p>
          <a:p>
            <a:r>
              <a:rPr lang="ru-RU" dirty="0" err="1" smtClean="0"/>
              <a:t>Досвидос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Я тебя люблю</a:t>
            </a:r>
          </a:p>
          <a:p>
            <a:r>
              <a:rPr lang="ru-RU" dirty="0" smtClean="0"/>
              <a:t>Согласен, хорошо</a:t>
            </a:r>
          </a:p>
          <a:p>
            <a:r>
              <a:rPr lang="ru-RU" dirty="0" smtClean="0"/>
              <a:t>Сейчас </a:t>
            </a:r>
          </a:p>
          <a:p>
            <a:r>
              <a:rPr lang="ru-RU" dirty="0" smtClean="0"/>
              <a:t>Спокойной ночи</a:t>
            </a:r>
          </a:p>
          <a:p>
            <a:r>
              <a:rPr lang="ru-RU" dirty="0" smtClean="0"/>
              <a:t>До свидания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4000" b="1" dirty="0"/>
          </a:p>
        </p:txBody>
      </p:sp>
      <p:pic>
        <p:nvPicPr>
          <p:cNvPr id="4" name="Содержимое 3" descr="ZwrDyQWVZsk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7224" y="1600200"/>
            <a:ext cx="6215105" cy="48736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err="1" smtClean="0"/>
              <a:t>Скриншот</a:t>
            </a:r>
            <a:endParaRPr lang="ru-RU" sz="4800" b="1" dirty="0"/>
          </a:p>
        </p:txBody>
      </p:sp>
      <p:pic>
        <p:nvPicPr>
          <p:cNvPr id="4" name="Содержимое 3" descr="4tPB8hcwXq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428736"/>
            <a:ext cx="5715040" cy="5143536"/>
          </a:xfr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</TotalTime>
  <Words>112</Words>
  <PresentationFormat>Экран (4:3)</PresentationFormat>
  <Paragraphs>27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В защиту русской лексики</vt:lpstr>
      <vt:lpstr>Все знают, глупость бесконечна, Как мёд, незаменим для мух, Так иностранное словечко Порой весьма ласкает слух. Женой быть Кузнецова Вани?! Ты что, парниша! Не шути! Ведь лучше сесть в чужие сани: Куда солиднее Джон Смит! Слова «не наши» интересней, Без них родной язык убог. Не так вкусна сосиска в тесте, Как обожаемый хот-дог!</vt:lpstr>
      <vt:lpstr>Хот-дог (англ. hot dog — букв. «горячая собака») — Даже посещающие курсы английского языка не всегда могут рассказать почему сэндвич с сосиской называют «hot dog». Научные исследования доказали, что хот-дог – это изобретение вовсе не американское, а принадлежит европейским кулинарам.</vt:lpstr>
      <vt:lpstr>Легко ли быть горячей собакой???</vt:lpstr>
      <vt:lpstr>Проблема №1 «Неоправданные заимствования»</vt:lpstr>
      <vt:lpstr>Проблема № 2 «Лексика социальных сетей»</vt:lpstr>
      <vt:lpstr>Вот он, богатый, русский язык!</vt:lpstr>
      <vt:lpstr>Слайд 8</vt:lpstr>
      <vt:lpstr>Скриншот</vt:lpstr>
      <vt:lpstr>Скриншот «Общение в социальной сети «Вконтакте»</vt:lpstr>
      <vt:lpstr>От наскальных рисунков к письменности</vt:lpstr>
      <vt:lpstr>От письменности обратно к рисункам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знают, глупость бесконечна Как мёд, незаменим для мух, Так, иностранное словечко Порой весьма ласкает слух Женой быть Кузнецова Вани?! Ты что, парниша! Не шути! Ведь лучше сесть в чужие сани: Куда солиднее Джон Смит! Слова «не наши» интересней, Без них родной язык убог. Не так вкусна сосиска в тесте, Как обожаемый хот-дог!</dc:title>
  <dc:creator>маргарита</dc:creator>
  <cp:lastModifiedBy>маргарита</cp:lastModifiedBy>
  <cp:revision>21</cp:revision>
  <dcterms:created xsi:type="dcterms:W3CDTF">2012-12-03T12:00:59Z</dcterms:created>
  <dcterms:modified xsi:type="dcterms:W3CDTF">2012-12-15T10:54:52Z</dcterms:modified>
</cp:coreProperties>
</file>