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58" r:id="rId3"/>
    <p:sldId id="257" r:id="rId4"/>
    <p:sldId id="259" r:id="rId5"/>
    <p:sldId id="260" r:id="rId6"/>
    <p:sldId id="261" r:id="rId7"/>
    <p:sldId id="25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44" y="6870"/>
            <a:ext cx="7031655" cy="6832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2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b="1" u="sng" dirty="0"/>
              <a:t>Чайнворд "</a:t>
            </a:r>
            <a:r>
              <a:rPr lang="ru-RU" sz="2800" b="1" u="sng" dirty="0" err="1"/>
              <a:t>Корбан</a:t>
            </a:r>
            <a:r>
              <a:rPr lang="ru-RU" sz="2800" b="1" u="sng" dirty="0"/>
              <a:t> </a:t>
            </a:r>
            <a:r>
              <a:rPr lang="ru-RU" sz="2800" b="1" u="sng" dirty="0" err="1"/>
              <a:t>бәйрәме</a:t>
            </a:r>
            <a:r>
              <a:rPr lang="ru-RU" sz="2800" b="1" u="sng" dirty="0"/>
              <a:t> </a:t>
            </a:r>
            <a:r>
              <a:rPr lang="ru-RU" sz="2800" b="1" u="sng" dirty="0" err="1"/>
              <a:t>мөбарәк</a:t>
            </a:r>
            <a:r>
              <a:rPr lang="ru-RU" sz="2800" b="1" u="sng" dirty="0"/>
              <a:t> </a:t>
            </a:r>
            <a:r>
              <a:rPr lang="ru-RU" sz="2800" b="1" u="sng" dirty="0" err="1"/>
              <a:t>булсын</a:t>
            </a:r>
            <a:r>
              <a:rPr lang="ru-RU" sz="2800" b="1" u="sng" dirty="0"/>
              <a:t>!"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1.Аллаһны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олылау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йөзеннән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Аллаһу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әкбәр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!"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кабатлау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2.Аллаһы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Тәгалә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туклану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биргән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хәләл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әйберләр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3.Шәригать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кануннары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буенча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хөкем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итүче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4.Коръән-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Кәримдә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пәйгамбәр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исеме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аталучы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сүрә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5.Изге айда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һәр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көн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ураза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тоту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гамәле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6.Ислам дине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нигезенең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терәге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7.Дин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дәресләре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укыту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өйрәтү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8.Пәйгамбәребез (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с.г.с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шәһәр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9.Мөселманнарның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мөгамә­ләсендә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аралашуындагы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традицион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яхшы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гадәтләр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10.Мөселман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хатын-кызлары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йөзләрен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буй-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сынын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каплау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кия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киң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халат. 11.Дини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изгелеге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атаклы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шәхес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гөнаһсыз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изге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җан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12.Коръән-Кәримнең 36нчы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сүрәсе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13.Корбан чалу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турындагы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уй-теләк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14.Кылган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гөнаһлы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эшләр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үкенү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Аллаһы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Тәгаләдән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ярлыкау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сорау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15.Пәйгамбәр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Мөхәммәд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с.г.с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күркәм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...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лы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булган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16.Исрафил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фәрештә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сур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өргәч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үлгәннәр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терелгәннән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аларга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карата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Аллаһ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тарафыннан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ясала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хөкем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17.Корбан чалу,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гыйбадәтләрне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тырышып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үтәү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Аллаһка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кылу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18.Гыйбадәттә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мөселманнар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йөз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торырга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тиешле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як. 19.Манарадан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гыйбадәт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кылырга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чакыру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20.Даими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гыйбадәт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21.Корбан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бәйрәме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22.Корбан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чалучыга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Аллаһ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тарафыннан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языла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савап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23.Процент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хәрәм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гамәл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). 24.Югары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дәрәҗәле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дин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әһеле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өлкән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25.Мөселманнарның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өйләнешү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йоласы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26.Пәйгамбәребез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Мөхәммәд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с.г.с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сөйләгән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сүзләр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27.Фәкыйрь-мохтаҗларга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бирелә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хәер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28.Кояш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баегач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кыла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гыйбадәт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29.Казанның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Беренче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җәмигъ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мәчете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имамы,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илаһият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галиме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30.Хаҗ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кылучыларның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киеме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31.Мөселман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руханиларының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башлыгы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32.Аллаһ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тарафыннан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каһәр­ләнгән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күктән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сөрелгән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фәрештә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шайтаннар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башлыгы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33.Мөхәммәд (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с.г.с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.)­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нең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вәгазь-күрсәтмәләре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эш-гамәле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00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36712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чалу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Аллаһы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Тәгалә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тарафыннан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Аңа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биргән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нигъмәтләренә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шөкер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итәр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әмер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ителгән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бөек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гамәлне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кылганда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чалуның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максаты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тәкъвалык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икәнен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истә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тотарга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кирәк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бәйрәм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көннәрендә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бүләкләр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тарату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туганлык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җепләренең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ныгуы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күршеләр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яхшы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мөгамәләләр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урнашуга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сәбәп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Раббыбыз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Аллаһы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Коръән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Кәримдә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әйткән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Раббың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ризалыгы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намазны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үтә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һәм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чал".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Кәүсәр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сүрәсе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Корбан</a:t>
            </a:r>
            <a:r>
              <a:rPr lang="ru-RU" dirty="0" smtClean="0"/>
              <a:t> б</a:t>
            </a:r>
            <a:r>
              <a:rPr lang="tt-RU" dirty="0" smtClean="0"/>
              <a:t>әйрәме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img-fotki.yandex.ru/get/4418/133871816.6e/0_5a36d_de2d4d55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3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Пәйгамбәребез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Мөхәммәд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галәйһиссәлам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әйткән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бәйрәме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көннәрендә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Аллаһының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хозурында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ризалыгы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өчен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чалудан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яратканрак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гамәл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...«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Тирмизи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риваяте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КОРБАН СҮЗЕ НӘРСӘНЕ АҢЛАТА?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Гарәп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теленнән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сүзе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карубә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дигән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фигыльдән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килеп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чыга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ягъни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якынаю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Шәригатьтәге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мәгънәсе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гамәл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гыйбадәт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Аллаһыга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якынаю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димәк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без намаз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укуыбыз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Корбан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чалуыбыз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белән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Аллаһыга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якынаябыз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39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baby.ru/storage/4/8/5/b/17347331.73723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86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792088"/>
          </a:xfrm>
        </p:spPr>
        <p:txBody>
          <a:bodyPr/>
          <a:lstStyle/>
          <a:p>
            <a:pPr algn="ctr"/>
            <a:r>
              <a:rPr lang="tt-RU" dirty="0" smtClean="0"/>
              <a:t>Бәйрәм намазы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gdb.rferl.org/1161B365-0153-4B26-BEF0-1271F9D4E975_w640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36904" cy="553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7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6-tub-ru.yandex.net/i?id=51273110-3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7" y="188640"/>
            <a:ext cx="911159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8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5"/>
            <a:ext cx="712511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Татарстан президенты б</a:t>
            </a:r>
            <a:r>
              <a:rPr lang="tt-RU" dirty="0" smtClean="0"/>
              <a:t>әйрәм намазында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gdb.rferl.org/FBD302C2-AAA8-4FCF-AC7E-3A1C3686A21A_mw800_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65993"/>
            <a:ext cx="7128792" cy="50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8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atantat.ru/upload/4eb3c18f__korban-bejreme-mobarek-bulsyn-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204"/>
            <a:ext cx="6120679" cy="587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/>
              <a:t>Чайнворд "</a:t>
            </a:r>
            <a:r>
              <a:rPr lang="ru-RU" b="1" u="sng" dirty="0" err="1"/>
              <a:t>Корбан</a:t>
            </a:r>
            <a:r>
              <a:rPr lang="ru-RU" b="1" u="sng" dirty="0"/>
              <a:t> </a:t>
            </a:r>
            <a:r>
              <a:rPr lang="ru-RU" b="1" u="sng" dirty="0" err="1"/>
              <a:t>бәйрәме</a:t>
            </a:r>
            <a:r>
              <a:rPr lang="ru-RU" b="1" u="sng" dirty="0"/>
              <a:t> </a:t>
            </a:r>
            <a:r>
              <a:rPr lang="ru-RU" b="1" u="sng" dirty="0" err="1"/>
              <a:t>мөбарәк</a:t>
            </a:r>
            <a:r>
              <a:rPr lang="ru-RU" b="1" u="sng" dirty="0"/>
              <a:t> </a:t>
            </a:r>
            <a:r>
              <a:rPr lang="ru-RU" b="1" u="sng" dirty="0" err="1"/>
              <a:t>булсын</a:t>
            </a:r>
            <a:r>
              <a:rPr lang="ru-RU" b="1" u="sng" dirty="0"/>
              <a:t>!"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91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21</TotalTime>
  <Words>352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Презентация PowerPoint</vt:lpstr>
      <vt:lpstr>Презентация PowerPoint</vt:lpstr>
      <vt:lpstr>Корбан бәйрәме</vt:lpstr>
      <vt:lpstr>Презентация PowerPoint</vt:lpstr>
      <vt:lpstr>Презентация PowerPoint</vt:lpstr>
      <vt:lpstr>Бәйрәм намазы</vt:lpstr>
      <vt:lpstr>Презентация PowerPoint</vt:lpstr>
      <vt:lpstr>Татарстан президенты бәйрәм намазында</vt:lpstr>
      <vt:lpstr>Презентация PowerPoint</vt:lpstr>
      <vt:lpstr>Чайнворд "Корбан бәйрәме мөбарәк булсын!"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Корбан бәйрәме</dc:title>
  <dc:creator>кмв</dc:creator>
  <cp:lastModifiedBy>марсель</cp:lastModifiedBy>
  <cp:revision>7</cp:revision>
  <dcterms:created xsi:type="dcterms:W3CDTF">2012-10-29T09:56:47Z</dcterms:created>
  <dcterms:modified xsi:type="dcterms:W3CDTF">2013-02-20T09:26:04Z</dcterms:modified>
</cp:coreProperties>
</file>