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Воспитать человека интеллектуально</a:t>
            </a:r>
            <a:r>
              <a:rPr lang="ru-RU" dirty="0" smtClean="0">
                <a:solidFill>
                  <a:srgbClr val="C00000"/>
                </a:solidFill>
              </a:rPr>
              <a:t>, не </a:t>
            </a:r>
            <a:r>
              <a:rPr lang="ru-RU" dirty="0" smtClean="0">
                <a:solidFill>
                  <a:srgbClr val="C00000"/>
                </a:solidFill>
              </a:rPr>
              <a:t>воспитав нравственно</a:t>
            </a:r>
            <a:r>
              <a:rPr lang="ru-RU" dirty="0" smtClean="0">
                <a:solidFill>
                  <a:srgbClr val="C00000"/>
                </a:solidFill>
              </a:rPr>
              <a:t>, значит-вырастить </a:t>
            </a:r>
            <a:r>
              <a:rPr lang="ru-RU" dirty="0" smtClean="0">
                <a:solidFill>
                  <a:srgbClr val="C00000"/>
                </a:solidFill>
              </a:rPr>
              <a:t>угрозу для общества!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57332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Теодор Рузвельт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Чехов Антон Павлович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5805264"/>
            <a:ext cx="2890664" cy="53265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русский </a:t>
            </a:r>
            <a:r>
              <a:rPr lang="ru-RU" dirty="0" err="1" smtClean="0">
                <a:solidFill>
                  <a:srgbClr val="C00000"/>
                </a:solidFill>
              </a:rPr>
              <a:t>писатель,врач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14431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340768"/>
            <a:ext cx="2924929" cy="426996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260648"/>
            <a:ext cx="3384376" cy="597666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Родился Чехов в семье купца. Воспитывался в строгих правилах, поступил в гимназию в 1868 году. В 1879 Антон Чехов окончил гимназию и почти сразу же уехал в столицу, где поступил в Московский университет на медицинский факультет.</a:t>
            </a:r>
            <a:br>
              <a:rPr lang="ru-RU" sz="2000" dirty="0" smtClean="0">
                <a:solidFill>
                  <a:srgbClr val="C00000"/>
                </a:solidFill>
              </a:rPr>
            </a:br>
            <a:endParaRPr lang="ru-RU" sz="2000" dirty="0"/>
          </a:p>
        </p:txBody>
      </p:sp>
      <p:pic>
        <p:nvPicPr>
          <p:cNvPr id="4" name="Содержимое 3" descr="chekh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43148"/>
            <a:ext cx="4269445" cy="613818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В 1892 Чехов купил имение в Мелихово. Там он помогал местным крестьянам в качестве врача, построил несколько школ для детей крестьян, а также проводит перепись населения.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m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484784"/>
            <a:ext cx="3422104" cy="485938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112" y="5661248"/>
            <a:ext cx="2818656" cy="77809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Антон Чехов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В человеке должно быть все прекрасно: и лицо, и одежда, и душа, и мысли. </a:t>
            </a:r>
          </a:p>
          <a:p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sz="2400" dirty="0" smtClean="0">
                <a:solidFill>
                  <a:srgbClr val="C00000"/>
                </a:solidFill>
              </a:rPr>
              <a:t>Воспитанные люди уважают человеческую личность, а потому всегда снисходительны, мягки, вежливы, уступчивы.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Спиваков Владимир Теодорович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835696" y="5733256"/>
            <a:ext cx="5410944" cy="9647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    Народный артист СССР,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президент Московского Международного Дома музыки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medium_4cc4a24ae1aae171f3f8279985b7990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980728"/>
            <a:ext cx="5742384" cy="466281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116632"/>
            <a:ext cx="3322712" cy="567464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 детстве вольнослушателем Спиваков посещал  школу живописи при Ленинградской академии художеств. В целях самозащиты начал заниматься боксом, получив впоследствии 2-й разряд, освоил </a:t>
            </a:r>
            <a:r>
              <a:rPr lang="ru-RU" sz="2000" dirty="0" smtClean="0">
                <a:solidFill>
                  <a:srgbClr val="FF0000"/>
                </a:solidFill>
              </a:rPr>
              <a:t>игру </a:t>
            </a:r>
            <a:r>
              <a:rPr lang="ru-RU" sz="2000" dirty="0" smtClean="0">
                <a:solidFill>
                  <a:srgbClr val="FF0000"/>
                </a:solidFill>
              </a:rPr>
              <a:t>на скрипке. Далее он поступает  в </a:t>
            </a:r>
            <a:r>
              <a:rPr lang="ru-RU" sz="2200" dirty="0" smtClean="0">
                <a:solidFill>
                  <a:srgbClr val="FF0000"/>
                </a:solidFill>
              </a:rPr>
              <a:t>Московскую государственную консерваторию им. П. И. Чайковского. В будущем Спиваков становится известным </a:t>
            </a:r>
            <a:r>
              <a:rPr lang="ru-RU" sz="2200" dirty="0" err="1" smtClean="0">
                <a:solidFill>
                  <a:srgbClr val="FF0000"/>
                </a:solidFill>
              </a:rPr>
              <a:t>скрипачём-солистом</a:t>
            </a:r>
            <a:r>
              <a:rPr lang="ru-RU" sz="2200" dirty="0" smtClean="0">
                <a:solidFill>
                  <a:srgbClr val="FF0000"/>
                </a:solidFill>
              </a:rPr>
              <a:t>.</a:t>
            </a:r>
            <a:endParaRPr lang="ru-RU" sz="2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ETAIL_PICTURE_6422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4440155" cy="412233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509120"/>
            <a:ext cx="7571184" cy="171420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Руководитель "Виртуозов Москвы", у которого "в начале было сердце", кто готов был "плакать с плачущими", всегда обладал повышенной чувствительностью к людским бедам и немедленно являлся на помощь.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23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404664"/>
            <a:ext cx="6014442" cy="400962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692696"/>
            <a:ext cx="3250704" cy="495456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Актом самопожертвования и грандиозного мужества стал выезд В. Спивакова и его оркестра в Киев через несколько дней после взрыва атомного реактора в Чернобыле.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spivak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4444795" cy="610963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140968"/>
            <a:ext cx="8424936" cy="1872208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rgbClr val="FF0000"/>
                </a:solidFill>
              </a:rPr>
              <a:t>На концерте в Дахау, где был известный концлагерь, в зале даже мужчины плакали, и музыканты сидели со слезами на глазах.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340768"/>
            <a:ext cx="7067128" cy="190080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После катастрофического землетрясения 1988 года в Спитаке для поездки в Ленинакан (спустя три месяца) Спиваков составил композицию Реквиема из стихов А. Ахматовой с исполнении А. Демидовой и музыки Д. Шостаковича — Камерной симфонии.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548680"/>
            <a:ext cx="5266928" cy="597666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Владимир </a:t>
            </a:r>
            <a:r>
              <a:rPr lang="ru-RU" sz="2000" dirty="0" smtClean="0">
                <a:solidFill>
                  <a:srgbClr val="FF0000"/>
                </a:solidFill>
              </a:rPr>
              <a:t>Спиваков организовал </a:t>
            </a:r>
            <a:r>
              <a:rPr lang="ru-RU" sz="2000" dirty="0" smtClean="0">
                <a:solidFill>
                  <a:srgbClr val="FF0000"/>
                </a:solidFill>
              </a:rPr>
              <a:t>Международный Благотворительный Фонд, который помогает молодым талантливым музыкантам, танцорам, художникам, организовывая для них мастер-классы, концерты, туры и выставки. Стипендиаты Фонда принимают участие в международных и всероссийских конкурсах и фестивалях. Фонд осуществляет поддержку в сфере детского здоровья, помогает сиротам, детям-инвалидам, детским домам и больницам, поддерживает многие социальные программы, связанные с образованием, наукой, искусством и культурой.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88cd925c77901f8f-mai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3590098" cy="386104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32657"/>
            <a:ext cx="7272808" cy="34563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Человек  должен постоянно развиваться, узнавать что-то новое ,постигать науку и пополнять свои </a:t>
            </a:r>
            <a:r>
              <a:rPr lang="ru-RU" sz="2400" dirty="0" err="1" smtClean="0">
                <a:solidFill>
                  <a:srgbClr val="C00000"/>
                </a:solidFill>
              </a:rPr>
              <a:t>знания,но</a:t>
            </a:r>
            <a:r>
              <a:rPr lang="ru-RU" sz="2400" dirty="0" smtClean="0">
                <a:solidFill>
                  <a:srgbClr val="C00000"/>
                </a:solidFill>
              </a:rPr>
              <a:t> достигая образованности своего ума ни в коем случае не забывайте об образованности своей души. Именно образованная душа делает человека Человеком.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z_b45412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780928"/>
            <a:ext cx="5008747" cy="375174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551723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Александр Дольский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484784"/>
            <a:ext cx="7139136" cy="334096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>
                <a:solidFill>
                  <a:srgbClr val="C00000"/>
                </a:solidFill>
              </a:rPr>
              <a:t>Чтобы судьбу ,как задачку решить,</a:t>
            </a:r>
          </a:p>
          <a:p>
            <a:pPr>
              <a:buFont typeface="Arial" charset="0"/>
              <a:buNone/>
            </a:pPr>
            <a:r>
              <a:rPr lang="ru-RU" dirty="0" smtClean="0">
                <a:solidFill>
                  <a:srgbClr val="C00000"/>
                </a:solidFill>
              </a:rPr>
              <a:t>Мало постигнуть азы мирозданья,</a:t>
            </a:r>
          </a:p>
          <a:p>
            <a:pPr>
              <a:buFont typeface="Arial" charset="0"/>
              <a:buNone/>
            </a:pPr>
            <a:r>
              <a:rPr lang="ru-RU" dirty="0" smtClean="0">
                <a:solidFill>
                  <a:srgbClr val="C00000"/>
                </a:solidFill>
              </a:rPr>
              <a:t>Есть ещё образованье души-</a:t>
            </a:r>
          </a:p>
          <a:p>
            <a:pPr>
              <a:buFont typeface="Arial" charset="0"/>
              <a:buNone/>
            </a:pPr>
            <a:r>
              <a:rPr lang="ru-RU" dirty="0" smtClean="0">
                <a:solidFill>
                  <a:srgbClr val="C00000"/>
                </a:solidFill>
              </a:rPr>
              <a:t>Самое высшее образование!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Александр Васильевич Суворов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ekaterina.e812.r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908720"/>
            <a:ext cx="3528392" cy="4961801"/>
          </a:xfrm>
        </p:spPr>
      </p:pic>
      <p:sp>
        <p:nvSpPr>
          <p:cNvPr id="5" name="TextBox 4"/>
          <p:cNvSpPr txBox="1"/>
          <p:nvPr/>
        </p:nvSpPr>
        <p:spPr>
          <a:xfrm>
            <a:off x="2339752" y="5949280"/>
            <a:ext cx="4674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Великий русский полководец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548680"/>
            <a:ext cx="3250704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Великий и талантливый полководец был высокообразованным человеком. Владел несколькими языками, занимался литературным творчеством, философией и историей. И даже  во время своего величия он никогда не забывал о своей души.</a:t>
            </a:r>
          </a:p>
          <a:p>
            <a:pPr>
              <a:buNone/>
            </a:pP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g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4969668" cy="641087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63688" y="332656"/>
            <a:ext cx="6635080" cy="44930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 «Сердце мое не затруднялось в добре, и должность                       никогда не полагала в нем преград. Поступая  откровенно, я остерегался одного нравственного зла, а телесное само собой исчезало».</a:t>
            </a:r>
          </a:p>
          <a:p>
            <a:pPr>
              <a:buNone/>
            </a:pP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  «Без добродетели нет ни славы, ни чести.»</a:t>
            </a:r>
          </a:p>
          <a:p>
            <a:pPr>
              <a:buNone/>
            </a:pP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ru-RU" sz="2000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          «Ученье - свет, а </a:t>
            </a:r>
            <a:r>
              <a:rPr lang="ru-RU" sz="2000" dirty="0" err="1" smtClean="0">
                <a:solidFill>
                  <a:srgbClr val="C00000"/>
                </a:solidFill>
              </a:rPr>
              <a:t>неученье</a:t>
            </a:r>
            <a:r>
              <a:rPr lang="ru-RU" sz="2000" dirty="0" smtClean="0">
                <a:solidFill>
                  <a:srgbClr val="C00000"/>
                </a:solidFill>
              </a:rPr>
              <a:t> – тьма.»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4653136"/>
            <a:ext cx="42503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-говорил великий полководец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Иннокентий Михайлович Сибиряков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a040b0299799ce4de3d24cbc59012f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836712"/>
            <a:ext cx="611333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979712" y="5517232"/>
            <a:ext cx="54082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русский миллионер и благотворитель,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ставший на путь иноческого подвига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332656"/>
            <a:ext cx="4258816" cy="52578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C00000"/>
                </a:solidFill>
              </a:rPr>
              <a:t>Иннокентий Сибиряков, получив начальное образование дома, учился в Иркутском реальном училище, преобразованном на последнем году учебы Иннокентия Михайловича в Промышленное училище. Здесь он освоил курсы точных наук.</a:t>
            </a:r>
            <a:r>
              <a:rPr lang="ru-RU" sz="1800" dirty="0" smtClean="0"/>
              <a:t> </a:t>
            </a:r>
            <a:r>
              <a:rPr lang="ru-RU" sz="1800" dirty="0" smtClean="0">
                <a:solidFill>
                  <a:srgbClr val="C00000"/>
                </a:solidFill>
              </a:rPr>
              <a:t>Много времени Иннокентий Михайлович Сибиряков уделял и самообразованию.</a:t>
            </a:r>
          </a:p>
          <a:p>
            <a:endParaRPr lang="ru-RU" sz="1800" dirty="0" smtClean="0">
              <a:solidFill>
                <a:srgbClr val="C00000"/>
              </a:solidFill>
            </a:endParaRPr>
          </a:p>
          <a:p>
            <a:endParaRPr lang="ru-RU" sz="1800" dirty="0" smtClean="0">
              <a:solidFill>
                <a:srgbClr val="C00000"/>
              </a:solidFill>
            </a:endParaRPr>
          </a:p>
          <a:p>
            <a:r>
              <a:rPr lang="ru-RU" sz="1800" dirty="0" smtClean="0">
                <a:solidFill>
                  <a:srgbClr val="C00000"/>
                </a:solidFill>
              </a:rPr>
              <a:t>Сибиряков жертвовал огромные  денежные суммы на благотворительность, строительство  школ и библиотек, приютов и гимназий, церквей и храмов.</a:t>
            </a:r>
          </a:p>
        </p:txBody>
      </p:sp>
      <p:pic>
        <p:nvPicPr>
          <p:cNvPr id="4" name="Рисунок 3" descr="48400288_PopovVeniaminov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4337581" cy="532859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24744"/>
            <a:ext cx="7139136" cy="3196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В трудные для русского народа голодные годы (1891 – 1892) золотопромышленник выделял огромные средства для закупки хлеба, финансировал санитарные отряды и организовывал разнообразную помощь в голодающих поселениях </a:t>
            </a:r>
            <a:r>
              <a:rPr lang="ru-RU" sz="2000" dirty="0" err="1" smtClean="0">
                <a:solidFill>
                  <a:srgbClr val="C00000"/>
                </a:solidFill>
              </a:rPr>
              <a:t>Тобольского</a:t>
            </a:r>
            <a:r>
              <a:rPr lang="ru-RU" sz="2000" dirty="0" smtClean="0">
                <a:solidFill>
                  <a:srgbClr val="C00000"/>
                </a:solidFill>
              </a:rPr>
              <a:t> края (известно, что с этой целью Иннокентий Сибиряков лично выезжал в Курган), щедро помогал переселенцам из центральных губерний России в Сибирь и на Дальний Восток…</a:t>
            </a:r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Об Иннокентии Михайловиче </a:t>
            </a:r>
            <a:r>
              <a:rPr lang="ru-RU" dirty="0" err="1" smtClean="0">
                <a:solidFill>
                  <a:srgbClr val="C00000"/>
                </a:solidFill>
              </a:rPr>
              <a:t>Сибирякове</a:t>
            </a:r>
            <a:r>
              <a:rPr lang="ru-RU" dirty="0" smtClean="0">
                <a:solidFill>
                  <a:srgbClr val="C00000"/>
                </a:solidFill>
              </a:rPr>
              <a:t> писали : «Цель всей его жизни заключалась в служении истине, добру, в стремлении к идеалу».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rgbClr val="FFFFFF"/>
      </a:dk1>
      <a:lt1>
        <a:srgbClr val="BFE1EA"/>
      </a:lt1>
      <a:dk2>
        <a:srgbClr val="BFE1EA"/>
      </a:dk2>
      <a:lt2>
        <a:srgbClr val="C00000"/>
      </a:lt2>
      <a:accent1>
        <a:srgbClr val="DFF0F4"/>
      </a:accent1>
      <a:accent2>
        <a:srgbClr val="DFF0F4"/>
      </a:accent2>
      <a:accent3>
        <a:srgbClr val="BFE1EA"/>
      </a:accent3>
      <a:accent4>
        <a:srgbClr val="DFF0F4"/>
      </a:accent4>
      <a:accent5>
        <a:srgbClr val="DFF0F4"/>
      </a:accent5>
      <a:accent6>
        <a:srgbClr val="DFF0F4"/>
      </a:accent6>
      <a:hlink>
        <a:srgbClr val="DFF0F4"/>
      </a:hlink>
      <a:folHlink>
        <a:srgbClr val="9FD2E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706</Words>
  <Application>Microsoft Office PowerPoint</Application>
  <PresentationFormat>Экран (4:3)</PresentationFormat>
  <Paragraphs>44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Воспитать человека интеллектуально, не воспитав нравственно, значит-вырастить угрозу для общества!</vt:lpstr>
      <vt:lpstr>Презентация PowerPoint</vt:lpstr>
      <vt:lpstr>Александр Васильевич Суворов</vt:lpstr>
      <vt:lpstr>Презентация PowerPoint</vt:lpstr>
      <vt:lpstr>Презентация PowerPoint</vt:lpstr>
      <vt:lpstr>Иннокентий Михайлович Сибиряков</vt:lpstr>
      <vt:lpstr>Презентация PowerPoint</vt:lpstr>
      <vt:lpstr>Презентация PowerPoint</vt:lpstr>
      <vt:lpstr>Презентация PowerPoint</vt:lpstr>
      <vt:lpstr>Чехов Антон Павлович</vt:lpstr>
      <vt:lpstr>Родился Чехов в семье купца. Воспитывался в строгих правилах, поступил в гимназию в 1868 году. В 1879 Антон Чехов окончил гимназию и почти сразу же уехал в столицу, где поступил в Московский университет на медицинский факультет. </vt:lpstr>
      <vt:lpstr>В 1892 Чехов купил имение в Мелихово. Там он помогал местным крестьянам в качестве врача, построил несколько школ для детей крестьян, а также проводит перепись населения.</vt:lpstr>
      <vt:lpstr>Антон Чехов</vt:lpstr>
      <vt:lpstr>Спиваков Владимир Теодорович</vt:lpstr>
      <vt:lpstr>В детстве вольнослушателем Спиваков посещал  школу живописи при Ленинградской академии художеств. В целях самозащиты начал заниматься боксом, получив впоследствии 2-й разряд, освоил игру на скрипке. Далее он поступает  в Московскую государственную консерваторию им. П. И. Чайковского. В будущем Спиваков становится известным скрипачём-солистом.</vt:lpstr>
      <vt:lpstr>Руководитель "Виртуозов Москвы", у которого "в начале было сердце", кто готов был "плакать с плачущими", всегда обладал повышенной чувствительностью к людским бедам и немедленно являлся на помощь.</vt:lpstr>
      <vt:lpstr>Актом самопожертвования и грандиозного мужества стал выезд В. Спивакова и его оркестра в Киев через несколько дней после взрыва атомного реактора в Чернобыле.</vt:lpstr>
      <vt:lpstr>На концерте в Дахау, где был известный концлагерь, в зале даже мужчины плакали, и музыканты сидели со слезами на глазах.</vt:lpstr>
      <vt:lpstr>Владимир Спиваков организовал Международный Благотворительный Фонд, который помогает молодым талантливым музыкантам, танцорам, художникам, организовывая для них мастер-классы, концерты, туры и выставки. Стипендиаты Фонда принимают участие в международных и всероссийских конкурсах и фестивалях. Фонд осуществляет поддержку в сфере детского здоровья, помогает сиротам, детям-инвалидам, детским домам и больницам, поддерживает многие социальные программы, связанные с образованием, наукой, искусством и культурой. </vt:lpstr>
      <vt:lpstr>Александр Дольский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ира</cp:lastModifiedBy>
  <cp:revision>20</cp:revision>
  <dcterms:created xsi:type="dcterms:W3CDTF">2013-01-13T17:25:27Z</dcterms:created>
  <dcterms:modified xsi:type="dcterms:W3CDTF">2013-01-23T06:17:56Z</dcterms:modified>
</cp:coreProperties>
</file>