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543" autoAdjust="0"/>
    <p:restoredTop sz="94652" autoAdjust="0"/>
  </p:normalViewPr>
  <p:slideViewPr>
    <p:cSldViewPr>
      <p:cViewPr varScale="1">
        <p:scale>
          <a:sx n="104" d="100"/>
          <a:sy n="104" d="100"/>
        </p:scale>
        <p:origin x="-25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043AC84-A699-427A-89E7-9270B980186C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22D354D-972E-4445-B7F6-B4BA9EED37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11FCFD-06E1-489A-A2A9-B7843139D1D0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404E7D-6081-4B7A-A97F-68F2D34C6E69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61345-9C33-42AB-9ABF-E7FFA8F6C26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94786-3FF9-46A2-AAEB-590B7FE869E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F72C0-00DF-42EB-B93E-7B29F7C42D6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3B581-C769-4FDF-BE91-39CD0595FB7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57979-0514-4FED-96BD-C3AE105BAC8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743E3-5256-49EB-BBE5-879EAB898E6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9D711-83AD-40E2-8D8D-8A8024D471F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56279-3089-4471-B64D-1F1C8ACD902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8D7F1-8411-4BF7-A605-FED248FEF4B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C475D-5C34-46F7-B444-8CBE9C8C293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D5F3C-7B46-4BA4-BC84-7F62FC70F53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3A7D0AA-F943-4327-A823-E4C56E80794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u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docs.exdat.com/docs2/index-592314.html" TargetMode="External"/><Relationship Id="rId2" Type="http://schemas.openxmlformats.org/officeDocument/2006/relationships/hyperlink" Target="http://anyuta-ly4ik.narod.ru/portvolio3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free-power-point-templates.com/studying-powerpoint-templat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85750" y="1643063"/>
            <a:ext cx="8458200" cy="1470025"/>
          </a:xfrm>
        </p:spPr>
        <p:txBody>
          <a:bodyPr/>
          <a:lstStyle/>
          <a:p>
            <a:pPr>
              <a:defRPr/>
            </a:pPr>
            <a:r>
              <a:rPr lang="ru-RU" sz="8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Портфолио</a:t>
            </a:r>
            <a:br>
              <a:rPr lang="ru-RU" sz="8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6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ученика старших классов </a:t>
            </a:r>
            <a:endParaRPr lang="ru-RU" sz="66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0" y="0"/>
            <a:ext cx="8858250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/>
              <a:t>          </a:t>
            </a: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Портфолио ученика старших классов</a:t>
            </a: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содержит следующие разделы</a:t>
            </a: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 </a:t>
            </a:r>
          </a:p>
          <a:p>
            <a:pPr algn="ctr">
              <a:defRPr/>
            </a:pPr>
            <a:endParaRPr lang="ru-RU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000" dirty="0">
                <a:solidFill>
                  <a:schemeClr val="bg1"/>
                </a:solidFill>
                <a:latin typeface="+mn-lt"/>
              </a:rPr>
              <a:t>титульный лист,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000" dirty="0">
                <a:solidFill>
                  <a:schemeClr val="bg1"/>
                </a:solidFill>
                <a:latin typeface="+mn-lt"/>
              </a:rPr>
              <a:t> 1 раздел «Официальные документы»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000" dirty="0">
                <a:solidFill>
                  <a:schemeClr val="bg1"/>
                </a:solidFill>
                <a:latin typeface="+mn-lt"/>
              </a:rPr>
              <a:t> 2 раздел «Творческие работы и социальная практика»»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000" dirty="0">
                <a:solidFill>
                  <a:schemeClr val="bg1"/>
                </a:solidFill>
                <a:latin typeface="+mn-lt"/>
              </a:rPr>
              <a:t> 3 раздел "Отзывы и рекомендации",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000" dirty="0">
                <a:solidFill>
                  <a:schemeClr val="bg1"/>
                </a:solidFill>
                <a:latin typeface="+mn-lt"/>
              </a:rPr>
              <a:t> 4 раздел «Общая информация»,</a:t>
            </a:r>
          </a:p>
          <a:p>
            <a:pPr>
              <a:defRPr/>
            </a:pPr>
            <a:r>
              <a:rPr lang="ru-RU" sz="3000" dirty="0">
                <a:solidFill>
                  <a:schemeClr val="bg1"/>
                </a:solidFill>
                <a:latin typeface="+mn-lt"/>
              </a:rPr>
              <a:t>             сводная итоговая ведомость.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642938"/>
            <a:ext cx="8572500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Содержит основную информацию: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фамилия, имя, отчество;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учебное заведение, класс;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период, за который представлены документы и </a:t>
            </a:r>
          </a:p>
          <a:p>
            <a:pPr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материалы),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контактную информацию (телефон, адрес электронной почты, адрес сайта) и фото ученика.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86063" y="285750"/>
            <a:ext cx="34639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ТИТУЛЬНЫЙ ЛИСТ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5" y="642938"/>
            <a:ext cx="8643938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Здесь помещают все имеющиеся у школьника сертифицированные индивидуальные достижения в различных областях деятельности: сертификаты официально признанных на международном, федеральном, региональном, муниципальном уровне конкурсов, олимпиад, соревнований, свидетельство об окончании музыкальной или художественной школы, удостоверение о наличии спортивного разряда. В данном разделе допускается представление копий</a:t>
            </a:r>
          </a:p>
          <a:p>
            <a:pPr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официальных документов.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0125" y="142875"/>
            <a:ext cx="74295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«ОФИЦИАЛЬНЫЕ ДОКУМЕНТЫ»</a:t>
            </a:r>
            <a:endParaRPr lang="ru-RU" sz="2800" dirty="0"/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1071563"/>
            <a:ext cx="8358187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Указывается место и время прохождения курсов, вид программ, количество часов и результат. Раздел содержит собрание различных творческих и проектных работ, а также описание основных форм и направлений социальной и творческой активности, участие в научно-практических конференциях, конкурсах, а также проектные, исследовательские работы, техническое творчество и другие формы творческой активности.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313" y="214313"/>
            <a:ext cx="871537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РАЗДЕЛ   «ТВОРЧЕСКИЕ РАБОТЫ И </a:t>
            </a:r>
          </a:p>
          <a:p>
            <a:pPr algn="ctr"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СОЦИАЛЬНАЯ ПРАКТИКА»</a:t>
            </a: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813" y="785813"/>
            <a:ext cx="8001000" cy="42465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Здесь представлены отзывы на творческие работы, исследовательские проекты, социальные практики, участие в конференциях, в самых разных сферах. </a:t>
            </a:r>
          </a:p>
          <a:p>
            <a:pPr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Здесь будет представлена </a:t>
            </a:r>
            <a:r>
              <a:rPr 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саморефлексия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ребенка на разнообразную деятельность, выполняемую им, начиная с учебной и урочной и заканчивая хобби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50" y="285750"/>
            <a:ext cx="68580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РАЗДЕЛ «ОТЗЫВЫ И РЕКОМЕНДАЦИИ»</a:t>
            </a:r>
            <a:endParaRPr lang="ru-RU" sz="2400" dirty="0">
              <a:solidFill>
                <a:srgbClr val="FFFF00"/>
              </a:solidFill>
              <a:latin typeface="+mn-lt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428625"/>
            <a:ext cx="8572500" cy="6356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Содержит информацию о школьнике.</a:t>
            </a:r>
            <a:br>
              <a:rPr lang="ru-RU" sz="2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1. </a:t>
            </a:r>
            <a:r>
              <a:rPr lang="ru-RU" sz="26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Резюме </a:t>
            </a:r>
          </a:p>
          <a:p>
            <a:pPr>
              <a:defRPr/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Составляется по заданной схеме, заполнение официального бланка в соответствии с инструкцией. Это, в основном, деловая информация, которая позволяет представить возможности и имеющийся деловой опыт.  </a:t>
            </a:r>
            <a:b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2. </a:t>
            </a:r>
            <a:r>
              <a:rPr lang="ru-RU" sz="26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Автобиография</a:t>
            </a:r>
          </a:p>
          <a:p>
            <a:pPr>
              <a:defRPr/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свободной форме школьник пишет </a:t>
            </a:r>
          </a:p>
          <a:p>
            <a:pPr>
              <a:defRPr/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краткую автобиографию, описывая </a:t>
            </a:r>
          </a:p>
          <a:p>
            <a:pPr>
              <a:defRPr/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события своей жизни, </a:t>
            </a:r>
          </a:p>
          <a:p>
            <a:pPr>
              <a:defRPr/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своё отношение к ним и те выводы, </a:t>
            </a:r>
          </a:p>
          <a:p>
            <a:pPr>
              <a:defRPr/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которые сумел сделать</a:t>
            </a:r>
          </a:p>
          <a:p>
            <a:pPr>
              <a:defRPr/>
            </a:pPr>
            <a:r>
              <a:rPr lang="ru-RU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 этих событий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                 </a:t>
            </a:r>
          </a:p>
          <a:p>
            <a:pPr>
              <a:defRPr/>
            </a:pP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                       </a:t>
            </a:r>
            <a:endParaRPr lang="ru-RU" sz="23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r">
              <a:defRPr/>
            </a:pPr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4563" y="0"/>
            <a:ext cx="529431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РАЗДЕЛ «ОБЩАЯ ИНФОРМАЦИЯ»</a:t>
            </a: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4563" y="285750"/>
            <a:ext cx="529431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РАЗДЕЛ «ОБЩАЯ ИНФОРМАЦИЯ»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625" y="928688"/>
            <a:ext cx="8286750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3. </a:t>
            </a:r>
            <a:r>
              <a:rPr lang="ru-RU" sz="2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Мои жизненные планы</a:t>
            </a:r>
          </a:p>
          <a:p>
            <a:pPr>
              <a:defRPr/>
            </a:pP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Документ должен помочь ребенку определиться с планами на ближайшее будущее и более жизненную длительную перспективу. Планы должны быть конкретными. Они должны иметь точные сроки исполнения. </a:t>
            </a: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2357438" y="428625"/>
            <a:ext cx="4643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Использованные материалы: </a:t>
            </a:r>
          </a:p>
        </p:txBody>
      </p: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357188" y="1214438"/>
            <a:ext cx="8501062" cy="203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2"/>
              </a:rPr>
              <a:t>http://anyuta-ly4ik.narod.ru/portvolio3.html</a:t>
            </a:r>
            <a:r>
              <a:rPr lang="ru-RU"/>
              <a:t> - советы по оформлению портфолио</a:t>
            </a:r>
            <a:r>
              <a:rPr lang="en-US"/>
              <a:t> </a:t>
            </a:r>
            <a:endParaRPr lang="ru-RU"/>
          </a:p>
          <a:p>
            <a:r>
              <a:rPr lang="en-US">
                <a:hlinkClick r:id="rId3"/>
              </a:rPr>
              <a:t>http://rudocs.exdat.com/docs2/index-592314.html</a:t>
            </a:r>
            <a:r>
              <a:rPr lang="ru-RU"/>
              <a:t> - рекомендации для родителей</a:t>
            </a:r>
            <a:r>
              <a:rPr lang="en-US"/>
              <a:t> </a:t>
            </a:r>
            <a:endParaRPr lang="ru-RU"/>
          </a:p>
          <a:p>
            <a:r>
              <a:rPr lang="en-US">
                <a:hlinkClick r:id="rId4"/>
              </a:rPr>
              <a:t>http://www.free-power-point-templates.com/studying-powerpoint-template/</a:t>
            </a:r>
            <a:r>
              <a:rPr lang="ru-RU"/>
              <a:t> - шаблон для презентации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</TotalTime>
  <Words>212</Words>
  <Application>Microsoft Office PowerPoint</Application>
  <PresentationFormat>Экран (4:3)</PresentationFormat>
  <Paragraphs>46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Book Antiqua</vt:lpstr>
      <vt:lpstr>Diseño predeterminado</vt:lpstr>
      <vt:lpstr>Портфолио ученика старших классов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Галкина</cp:lastModifiedBy>
  <cp:revision>276</cp:revision>
  <dcterms:created xsi:type="dcterms:W3CDTF">2010-05-23T14:28:12Z</dcterms:created>
  <dcterms:modified xsi:type="dcterms:W3CDTF">2013-02-28T12:45:30Z</dcterms:modified>
</cp:coreProperties>
</file>