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56" r:id="rId6"/>
    <p:sldId id="270" r:id="rId7"/>
    <p:sldId id="271" r:id="rId8"/>
    <p:sldId id="272" r:id="rId9"/>
    <p:sldId id="269" r:id="rId10"/>
    <p:sldId id="273" r:id="rId11"/>
    <p:sldId id="274" r:id="rId12"/>
    <p:sldId id="265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66" r:id="rId26"/>
    <p:sldId id="288" r:id="rId27"/>
    <p:sldId id="289" r:id="rId28"/>
    <p:sldId id="290" r:id="rId29"/>
    <p:sldId id="291" r:id="rId30"/>
    <p:sldId id="292" r:id="rId31"/>
    <p:sldId id="293" r:id="rId32"/>
    <p:sldId id="267" r:id="rId33"/>
    <p:sldId id="260" r:id="rId34"/>
    <p:sldId id="259" r:id="rId35"/>
    <p:sldId id="294" r:id="rId36"/>
    <p:sldId id="295" r:id="rId37"/>
    <p:sldId id="296" r:id="rId38"/>
    <p:sldId id="268" r:id="rId39"/>
    <p:sldId id="297" r:id="rId40"/>
  </p:sldIdLst>
  <p:sldSz cx="9144000" cy="6858000" type="screen4x3"/>
  <p:notesSz cx="6858000" cy="9144000"/>
  <p:custDataLst>
    <p:tags r:id="rId41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92" d="100"/>
          <a:sy n="92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4D2E-6347-41A6-8CCD-F82FA2122E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1BE5-FAC6-4874-A94F-85458DE830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70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4A36-4260-4B98-8984-5156AE09848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7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5CCE-79AC-4C90-AC85-24B17B1399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9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276A-45AA-4CD6-8714-08C9BC9F7B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08E-DC05-417F-8AD0-CF8AF1B7B1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DA4A-E9A1-4889-A6C0-0710C3E10E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6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931-85D3-42AD-BF3C-2727B08701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3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195-CB64-4A29-9C94-6AD18B8288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5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3F9-43D4-4F3F-B0BD-ED398C166B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6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C6C7-AC02-43E1-BB3C-CA33CDAA62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57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0F23-62DC-4D18-9B27-ABAA9B5A623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5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_Торренты\Красивые фоны для презентаций\Разно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8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5912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6581001"/>
            <a:ext cx="5500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Разработала преподаватель ГБОУ НПО ПЛ №24 г. Клинцы Сарычева С.В.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84784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«Что? </a:t>
            </a:r>
          </a:p>
          <a:p>
            <a:pPr algn="just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Где?  </a:t>
            </a:r>
          </a:p>
          <a:p>
            <a:pPr algn="just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ru-RU" sz="66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Когда?»</a:t>
            </a:r>
            <a:endParaRPr lang="ru-RU" sz="66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6" y="1071702"/>
            <a:ext cx="35687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428604"/>
            <a:ext cx="850109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 Раймонд Пристли сравнивает с НИМ полку с книгами,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висевшую над его кроватью в  полярной хижине. Некоторые сравнивают с НИМ крупные сосульки.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5715016"/>
            <a:ext cx="18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 Дамокл.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642918"/>
            <a:ext cx="850109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 Румянцев был больше известен публике именно под псевдонимом,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обозначавшим канцелярский предмет, который почти никто из вас не носит на уроки.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5715016"/>
            <a:ext cx="322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карандаш, это клоун.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"/>
            <a:ext cx="6804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19736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928802"/>
            <a:ext cx="5643602" cy="39290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рядом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2.1</a:t>
            </a:r>
          </a:p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аиста – 2, у грача – 3, у колибри – 200. Чего?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5572140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взмахов крыла.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2.2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 этого невозможно изучать математику.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5715016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таблица умножения.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2.3</a:t>
            </a:r>
          </a:p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Древней Руси их называли ломаными числами. Как называют их в настоящее время?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5643578"/>
            <a:ext cx="16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дроби.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2.4</a:t>
            </a:r>
          </a:p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Этот квадрат 6 на 6 метров называют кругом. Назовите всех троих, находящихся внутри него.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5572140"/>
            <a:ext cx="340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рефери и два боксера.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2976" y="357166"/>
            <a:ext cx="67865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слово должно быть вам знакомо из геометрии. Скажите по-латыни «отвес».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5643578"/>
            <a:ext cx="263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перпендикуляр.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7151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2.6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России она была впервые издана в конце XVII в., ее до сих пор преподают школьникам. Процитируйте ее фрагмент, являющийся прописной истиной.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5643578"/>
            <a:ext cx="479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арифметика. Дважды два – четыре.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2.7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Какое слово объединяет упряжку, карты и костюм?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5643578"/>
            <a:ext cx="173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тройка.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29289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каждой команде не более 6 игроков.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игре возможна замена игроков между турами.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Игрокам предстоит отвечать на вопросы.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обсуждение каждого вопроса дается 1 минута.</a:t>
            </a:r>
          </a:p>
          <a:p>
            <a:pPr marL="342900" indent="-342900" algn="ctr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1142984"/>
            <a:ext cx="37147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Команды имеют право дать ответ без обсуждения, при правильном ответе они накапливают дополнительное время, при неправильном ответе они выбывают из дальнейшего обсуждения.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Правильный ответ приносит команде 1 балл.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Весь ход игры регистрирует жюри, состоящее из не заинтересованных лиц.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215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2.8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Вес этого органа у человека всего 7 г, выделений у него – всего 1 см3 в день, а важность его огромна. Что это за орган?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0958" y="5715016"/>
            <a:ext cx="145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глаз.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2.9</a:t>
            </a:r>
          </a:p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Исторический анекдот. Одна знакомая Альберта Эйнштейна попросила его позвонить ей по телефону, но предупредила, что номер очень трудно запомнить: 2-4-3-6-1. «И чего же тут трудного? – удивился ученый. – Две дюжины и девятнадцать…» Закончите его фразу.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5572140"/>
            <a:ext cx="371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девятнадцать в квадрате.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2.10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Эту временную единицу составляют 31 557 600 секунд.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8082" y="5643578"/>
            <a:ext cx="1347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2.11</a:t>
            </a:r>
          </a:p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скажет с точностью до одного часа сколько времени длится год?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929198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365 дней и 6 часов, точнее, 365 дней 5 часов 48 минут и 46 секунд, за счет минут в течение четырех лет набегает еще 1 день, который прибавляется в високосном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2.12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Два города, А и В, находятся на расстоянии 300 км друг от друга. Из этих городов одновременно выезжают друг другу навстречу два велосипедиста и мчатся, не останавливаясь, со скоростью 50 км/ч. Но вместе с первым велосипедистом из города А вылетает муха, пролетающая в час 100 км. Муха опережает первого велосипедиста, летит навстречу второму, выехавшему из В. Встретив его, она сразу поворачивает назад к велосипедисту А. Повстречав его, опять летит обратно навстречу велосипедисту В, и так продолжала она свои полеты взад и вперед до тех пор, пока велосипедисты не съехались. Тогда она успокоилась и села одному из велосипедистов на шапку. Сколько километров пролетела муха?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857760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очень часто при решении этой задачи пускаются в разные «тонкие» и сложные выкладки и соображения, не дав себе труда уяснить, что муха, не останавливаясь, летала ровно 3 часа, а следовательно, пролетела 300 километров.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9482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19736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928802"/>
            <a:ext cx="5500726" cy="36433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00100" y="357166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называются уравнения, в которых переменная стоит вот под таким знаком «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071678"/>
            <a:ext cx="857256" cy="857256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000892" y="2143116"/>
            <a:ext cx="6429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786454"/>
            <a:ext cx="284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иррациональные.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3.2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решения, каких уравнений необходимо уравнивать основания степеней, содержащих неизвестную величину?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5715016"/>
            <a:ext cx="262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показательные.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3.3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уравнения решаются методом разделения известных и неизвестных слагаемых?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5715016"/>
            <a:ext cx="208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линейные.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3.4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Вспомните график, какой функции, изображен на рисунке?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5643578"/>
            <a:ext cx="293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логарифмической.</a:t>
            </a:r>
            <a:endParaRPr lang="ru-RU" dirty="0"/>
          </a:p>
        </p:txBody>
      </p:sp>
      <p:pic>
        <p:nvPicPr>
          <p:cNvPr id="5122" name="Picture 2" descr="C:\Users\Светлана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59275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_Торренты\Красивые фоны для презентаций\Разное\61319cd105d20c5c2b0d44037ecc5b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2977866" cy="48936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игре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туров: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857232"/>
            <a:ext cx="1389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рАЗНОЕ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643050"/>
            <a:ext cx="23845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рядом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857496"/>
            <a:ext cx="32196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Математические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понятия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214818"/>
            <a:ext cx="276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Исторический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143512"/>
            <a:ext cx="2213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Блиц - игра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3.5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Знаком, какой величины являются две вертикальные черточки?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5643578"/>
            <a:ext cx="179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модуль.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3.6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Чем являются корни любого уравнения в графической интерпретации этого уравнения?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715016"/>
            <a:ext cx="5234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точками пересечения графика с осью 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9482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19736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071678"/>
            <a:ext cx="5857916" cy="26432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Исторический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357166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Альфред Нобель не включил эту науку в список дисциплин своей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премии по разным причинам. Вот некоторые из них. Говорят, что на тот момент уже существовала премия по этой науке от шведского короля. А еще говорят по тому, что эта наука не делает важных изобретений для человечества, а имеет чисто теоретический характер. А какой науке идет речь?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5715016"/>
            <a:ext cx="227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математика.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7643802" y="6643686"/>
            <a:ext cx="1500198" cy="2143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214290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этому предмету уже более 5000 лет. Первое упоминание о нем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 найдено в Месопотамии и относится примерно к 3500 году до н.э. Конечно изначально они отличались от того как выглядят сейчас. В Древнем Египте в V веке до н.э. вместо углублений стали использовать палочки с нанизанными на них камешками. В России они появились в XVI веке. В Японии обучение использованию этого прибора остается обязательным для начальной школы. У нас их еще изредка можно встретить в наших сельских магазинах. А каком предмете идет речь?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643578"/>
            <a:ext cx="163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счеты.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4.3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ученый  больше физик, чем математики. Но именно он  открыл соотношение между корнями и дискриминантом [b2 – 4ac] квадратного уравнения, а именно, что уравнение ax2 +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0 имеет равные действительные, разные действительные или комплексно сопряженные корни в зависимости оттого, будет ли дискриминант b2 – 4ac равен нулю, больше или меньше нуля.  Мы его знаем больше по трем физическим законам. А каком ученом идет речь?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2330" y="5786454"/>
            <a:ext cx="182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Ньютон.</a:t>
            </a:r>
            <a:endParaRPr lang="ru-RU" dirty="0"/>
          </a:p>
        </p:txBody>
      </p:sp>
      <p:pic>
        <p:nvPicPr>
          <p:cNvPr id="7170" name="Picture 2" descr="C:\Users\Светлана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54013"/>
            <a:ext cx="5154613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214290"/>
            <a:ext cx="885831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математик впервые разделил числа на четные 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нечетные, на простые и составные.  Ему принадлежит высказывание «числа правят миром». Он также, является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единственным математиком, чье имя не забывает ни один школьник, даже забыв формулировку теоремы, носящей его имя. Кто это?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5643578"/>
            <a:ext cx="1958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Пифагор.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285728"/>
            <a:ext cx="80010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«подчинил» алгебру геометрии, написал серия книг по математике под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названием «Начала», по которым до сих пор учатся в Англии.  Назовите его имя.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892" y="5786454"/>
            <a:ext cx="178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Евклид.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6804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203" y="332656"/>
            <a:ext cx="19736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928802"/>
            <a:ext cx="5000660" cy="33575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Блиц-игра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_Торренты\Красивые фоны для презентаций\Разное\1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6492867" cy="46085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714356"/>
            <a:ext cx="506260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игру!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1714488"/>
            <a:ext cx="19736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2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928802"/>
            <a:ext cx="3643338" cy="26432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500042"/>
            <a:ext cx="850112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Правление компании McDonald’s полагает: слухи о том, что мясные блюда сети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McDonald’s готовятся из дождевых червей, легко опровергнуть, сравнив их с мясом. Вопрос: по какому критерию?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500702"/>
            <a:ext cx="542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 по цене, черви стоят намного дороже.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Японии ее считали развлечением простолюдинов. Дословно переводится как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нитка жемчуга, другое название –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гомоку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(пятерка в ряд). Назовите наш упрощенный аналог, с помощью которой многие из нас  убивали время на уроках.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557214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Ответ: крестики – нолики.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тем как задать вопрос хочу вам напомнить, что пиктограмма -  это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обозначение значком или символом какой-либо команды. В ролике, рекламирующем батончик 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TWIX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шоколадные палочки складываются в пиктограмму ЭТОГО. Мы не просим вас воспроизвести пиктограмму. Назовите ЭТО.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5357826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пауза, две параллельные вертикальные линии – традиционной обозначение паузы в программах для проигрывания музыки.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500042"/>
            <a:ext cx="86439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Александру Юрьевичу подали на подпись документ, повернутый вверх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ногами, он, по привычки разжал руки. После чего понял, что заработался. Назовите профессию Александра Юрьевича.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5143512"/>
            <a:ext cx="6786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летчик-космонавт, Александр Калери, за долгое время пребывания в невесомости он привык отпускать предметы, чтоб легче их переворачивать.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285728"/>
            <a:ext cx="85725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первых продуктов этой компании была поисковая система, название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 указывало на высокую скорость выполнения запросов.  О какой компании идет речь?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429264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1 С, оно означало, что все вопросы выполняются не дольше, чем за одну секунду.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1745436c4e642754f4e2fc78252a1bcf6982da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1852</TotalTime>
  <Words>1386</Words>
  <Application>Microsoft Office PowerPoint</Application>
  <PresentationFormat>Экран (4:3)</PresentationFormat>
  <Paragraphs>146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Светлана</cp:lastModifiedBy>
  <cp:revision>371</cp:revision>
  <dcterms:created xsi:type="dcterms:W3CDTF">2010-05-23T14:28:12Z</dcterms:created>
  <dcterms:modified xsi:type="dcterms:W3CDTF">2013-02-28T18:03:49Z</dcterms:modified>
</cp:coreProperties>
</file>