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65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80" r:id="rId11"/>
    <p:sldId id="281" r:id="rId12"/>
    <p:sldId id="282" r:id="rId13"/>
    <p:sldId id="283" r:id="rId14"/>
    <p:sldId id="284" r:id="rId15"/>
    <p:sldId id="287" r:id="rId16"/>
    <p:sldId id="288" r:id="rId17"/>
    <p:sldId id="289" r:id="rId18"/>
    <p:sldId id="291" r:id="rId19"/>
    <p:sldId id="294" r:id="rId20"/>
    <p:sldId id="295" r:id="rId21"/>
    <p:sldId id="266" r:id="rId22"/>
    <p:sldId id="267" r:id="rId23"/>
    <p:sldId id="268" r:id="rId24"/>
    <p:sldId id="269" r:id="rId25"/>
    <p:sldId id="270" r:id="rId26"/>
    <p:sldId id="271" r:id="rId27"/>
    <p:sldId id="27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5" autoAdjust="0"/>
    <p:restoredTop sz="94533" autoAdjust="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F971F-1A04-4CA6-8DB9-361922FD376E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CFAE4-4D15-47B2-A0EF-25451991F6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8EF8-A467-4FBD-806D-596E7CC0CEFC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C01D3-26CD-48CF-A219-8AC0D309F5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8EF8-A467-4FBD-806D-596E7CC0CEFC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C01D3-26CD-48CF-A219-8AC0D309F5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8EF8-A467-4FBD-806D-596E7CC0CEFC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C01D3-26CD-48CF-A219-8AC0D309F5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8EF8-A467-4FBD-806D-596E7CC0CEFC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C01D3-26CD-48CF-A219-8AC0D309F5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8EF8-A467-4FBD-806D-596E7CC0CEFC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9AC01D3-26CD-48CF-A219-8AC0D309F5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8EF8-A467-4FBD-806D-596E7CC0CEFC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C01D3-26CD-48CF-A219-8AC0D309F5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8EF8-A467-4FBD-806D-596E7CC0CEFC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C01D3-26CD-48CF-A219-8AC0D309F5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8EF8-A467-4FBD-806D-596E7CC0CEFC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C01D3-26CD-48CF-A219-8AC0D309F5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8EF8-A467-4FBD-806D-596E7CC0CEFC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C01D3-26CD-48CF-A219-8AC0D309F5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8EF8-A467-4FBD-806D-596E7CC0CEFC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C01D3-26CD-48CF-A219-8AC0D309F5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8EF8-A467-4FBD-806D-596E7CC0CEFC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C01D3-26CD-48CF-A219-8AC0D309F5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858EF8-A467-4FBD-806D-596E7CC0CEFC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9AC01D3-26CD-48CF-A219-8AC0D309F5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1" name="Picture 3" descr="D:\Ольга\фоны2\шарики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3889" b="13889"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928670"/>
            <a:ext cx="8929718" cy="36317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115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Праздник труда</a:t>
            </a:r>
            <a:endParaRPr lang="ru-RU" sz="115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дарвин (2)\big_no_8368_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2500" b="12500"/>
          <a:stretch>
            <a:fillRect/>
          </a:stretch>
        </p:blipFill>
        <p:spPr bwMode="auto">
          <a:xfrm>
            <a:off x="3071802" y="2000240"/>
            <a:ext cx="2214578" cy="207170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05967" y="4813994"/>
            <a:ext cx="4732065" cy="923330"/>
          </a:xfrm>
          <a:prstGeom prst="rect">
            <a:avLst/>
          </a:prstGeom>
          <a:solidFill>
            <a:srgbClr val="00B0F0"/>
          </a:solidFill>
          <a:ln>
            <a:solidFill>
              <a:srgbClr val="00B05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Электрик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Admin\Рабочий стол\дарвин (2)\Pstr0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24747" b="24747"/>
          <a:stretch>
            <a:fillRect/>
          </a:stretch>
        </p:blipFill>
        <p:spPr bwMode="auto">
          <a:xfrm>
            <a:off x="3071802" y="2143116"/>
            <a:ext cx="1857388" cy="171451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05967" y="4813994"/>
            <a:ext cx="4732065" cy="923330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Портниха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1828800" y="0"/>
            <a:ext cx="5486400" cy="116678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Documents and Settings\Admin\Рабочий стол\дарвин (2)\d180d0b5d0bcd0bed0bdd18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852" b="1852"/>
          <a:stretch>
            <a:fillRect/>
          </a:stretch>
        </p:blipFill>
        <p:spPr bwMode="auto">
          <a:xfrm>
            <a:off x="3357554" y="2214554"/>
            <a:ext cx="1428760" cy="107157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05967" y="4813994"/>
            <a:ext cx="4732065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Строитель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Admin\Рабочий стол\дарвин (2)\02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20550" b="20550"/>
          <a:stretch>
            <a:fillRect/>
          </a:stretch>
        </p:blipFill>
        <p:spPr bwMode="auto">
          <a:xfrm>
            <a:off x="3857620" y="2643182"/>
            <a:ext cx="1714512" cy="92869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05967" y="4813994"/>
            <a:ext cx="4732065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Повар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3557598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+mn-lt"/>
              </a:rPr>
              <a:t>Жизнь не возможна без труда</a:t>
            </a:r>
            <a:endParaRPr lang="ru-RU" sz="7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142984"/>
            <a:ext cx="7858180" cy="394131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Admin\Рабочий стол\DSC035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2428869"/>
            <a:ext cx="1214446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Admin\Рабочий стол\DSC035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2714621"/>
            <a:ext cx="2000264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Admin\Рабочий стол\DSC035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2357431"/>
            <a:ext cx="2071702" cy="500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Admin\Рабочий стол\DSC035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2000241"/>
            <a:ext cx="1857388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Documents and Settings\Admin\Рабочий стол\DSC035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2071678"/>
            <a:ext cx="1785950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Ольга\фоны2\siren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6858000"/>
          </a:xfrm>
          <a:prstGeom prst="rect">
            <a:avLst/>
          </a:prstGeom>
          <a:noFill/>
        </p:spPr>
      </p:pic>
      <p:pic>
        <p:nvPicPr>
          <p:cNvPr id="1030" name="Picture 6" descr="C:\Documents and Settings\Admin\Рабочий стол\профессии\img704548_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928802"/>
            <a:ext cx="2000264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Documents and Settings\Admin\Рабочий стол\DSC035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285993"/>
            <a:ext cx="1000132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Documents and Settings\Admin\Рабочий стол\дарвин (2)\129503775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852" b="1852"/>
          <a:stretch>
            <a:fillRect/>
          </a:stretch>
        </p:blipFill>
        <p:spPr bwMode="auto">
          <a:xfrm>
            <a:off x="3500430" y="1857364"/>
            <a:ext cx="1714512" cy="164307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2845" y="2428868"/>
            <a:ext cx="871543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Теория Дарвина</a:t>
            </a:r>
            <a:endParaRPr lang="ru-RU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Documents and Settings\Admin\Рабочий стол\дарвин (2)\darwin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852" b="1852"/>
          <a:stretch>
            <a:fillRect/>
          </a:stretch>
        </p:blipFill>
        <p:spPr bwMode="auto">
          <a:xfrm>
            <a:off x="2714612" y="1928802"/>
            <a:ext cx="2857520" cy="292895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92892" y="5786454"/>
            <a:ext cx="63582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14480" y="5715016"/>
            <a:ext cx="5929353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Чарльз Дарвин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Documents and Settings\Admin\Рабочий стол\дарвин (2)\monkey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483" b="483"/>
          <a:stretch>
            <a:fillRect/>
          </a:stretch>
        </p:blipFill>
        <p:spPr bwMode="auto">
          <a:xfrm>
            <a:off x="3357554" y="2285992"/>
            <a:ext cx="1643074" cy="64294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Documents and Settings\Admin\Рабочий стол\дарвин (2)\evolution_468x26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0947" r="10947"/>
          <a:stretch>
            <a:fillRect/>
          </a:stretch>
        </p:blipFill>
        <p:spPr bwMode="auto">
          <a:xfrm>
            <a:off x="3929058" y="2357430"/>
            <a:ext cx="1714512" cy="171451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Documents and Settings\Admin\Рабочий стол\дарвин (2)\127297_2009021513303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852" b="1852"/>
          <a:stretch>
            <a:fillRect/>
          </a:stretch>
        </p:blipFill>
        <p:spPr bwMode="auto">
          <a:xfrm>
            <a:off x="3714744" y="1785926"/>
            <a:ext cx="2000264" cy="221457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5" name="Picture 3" descr="C:\Documents and Settings\Admin\Рабочий стол\дарвин (2)\evolutia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852" b="1852"/>
          <a:stretch>
            <a:fillRect/>
          </a:stretch>
        </p:blipFill>
        <p:spPr bwMode="auto">
          <a:xfrm>
            <a:off x="3786182" y="2071678"/>
            <a:ext cx="1643074" cy="185738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C:\Documents and Settings\Admin\Рабочий стол\дарвин (2)\3986550_large.jpe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3875" r="3875"/>
          <a:stretch>
            <a:fillRect/>
          </a:stretch>
        </p:blipFill>
        <p:spPr bwMode="auto">
          <a:xfrm>
            <a:off x="3929058" y="2500306"/>
            <a:ext cx="1643074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Разное\p4_risunok1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52" b="52"/>
          <a:stretch>
            <a:fillRect/>
          </a:stretch>
        </p:blipFill>
        <p:spPr bwMode="auto">
          <a:xfrm>
            <a:off x="3143240" y="2214554"/>
            <a:ext cx="2000264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Ольга\фоны2\siren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Documents and Settings\Admin\Рабочий стол\Разное\pic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857364"/>
            <a:ext cx="1571636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Admin\Рабочий стол\Разное\AWTOBU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983" b="1983"/>
          <a:stretch>
            <a:fillRect/>
          </a:stretch>
        </p:blipFill>
        <p:spPr bwMode="auto">
          <a:xfrm>
            <a:off x="3500430" y="2643182"/>
            <a:ext cx="857256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Admin\Рабочий стол\Разное\%D0%E8%F1%F3%ED%EE%EA1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48" b="148"/>
          <a:stretch>
            <a:fillRect/>
          </a:stretch>
        </p:blipFill>
        <p:spPr bwMode="auto">
          <a:xfrm>
            <a:off x="3714744" y="2285992"/>
            <a:ext cx="1428760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Admin\Рабочий стол\Разное\doctor_steth.18984515_std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583" r="5583"/>
          <a:stretch>
            <a:fillRect/>
          </a:stretch>
        </p:blipFill>
        <p:spPr bwMode="auto">
          <a:xfrm>
            <a:off x="3929058" y="2500306"/>
            <a:ext cx="1071570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Admin\Рабочий стол\Разное\tolstoj0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6133" r="6133"/>
          <a:stretch>
            <a:fillRect/>
          </a:stretch>
        </p:blipFill>
        <p:spPr bwMode="auto">
          <a:xfrm>
            <a:off x="3786182" y="2786058"/>
            <a:ext cx="1214446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Admin\Рабочий стол\Разное\fly-fishing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852" b="1852"/>
          <a:stretch>
            <a:fillRect/>
          </a:stretch>
        </p:blipFill>
        <p:spPr bwMode="auto">
          <a:xfrm>
            <a:off x="3428992" y="2143116"/>
            <a:ext cx="1714512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316</TotalTime>
  <Words>16</Words>
  <Application>Microsoft Office PowerPoint</Application>
  <PresentationFormat>Экран (4:3)</PresentationFormat>
  <Paragraphs>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Жизнь не возможна без труда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Влад</cp:lastModifiedBy>
  <cp:revision>31</cp:revision>
  <dcterms:created xsi:type="dcterms:W3CDTF">2011-04-10T13:30:41Z</dcterms:created>
  <dcterms:modified xsi:type="dcterms:W3CDTF">2013-03-04T16:02:49Z</dcterms:modified>
</cp:coreProperties>
</file>