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74" r:id="rId4"/>
    <p:sldId id="275" r:id="rId5"/>
    <p:sldId id="276" r:id="rId6"/>
    <p:sldId id="288" r:id="rId7"/>
    <p:sldId id="289" r:id="rId8"/>
    <p:sldId id="293" r:id="rId9"/>
    <p:sldId id="297" r:id="rId10"/>
    <p:sldId id="294" r:id="rId11"/>
    <p:sldId id="292" r:id="rId12"/>
    <p:sldId id="291" r:id="rId13"/>
    <p:sldId id="290" r:id="rId14"/>
    <p:sldId id="278" r:id="rId15"/>
    <p:sldId id="280" r:id="rId16"/>
    <p:sldId id="285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76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D6F989-0DF3-4547-BCD9-99EC955C7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ACF2-B56F-40F4-98B8-DDBB6CBB2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C56DF-0B66-4555-8BC0-C8DD160BA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C0F51-E031-44DF-95F0-F7230930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0EC1-7827-4D1E-8AC7-218BD11B9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CDA2-F053-40D5-BCC4-0FCC0E5C2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D20B-51CE-4C3A-9797-1B9D2E142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570D-9CC1-405E-8DBA-E7A83830D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D793-59F3-47E4-A4DF-FD476C336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070D-5112-45C6-BC74-76D0494C3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01C6E-1954-4489-A605-7C0DBFEE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2F69-B349-4D74-ACD1-2ED44A2A6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7B2EE9-21E1-4C67-8F6F-DC908A23E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%203\&#1055;&#1099;&#1093;%20-%20&#1055;&#1099;&#1093;,%20&#1057;&#1072;&#1084;&#1086;&#1074;&#1072;&#1088;-%20&#1084;&#1080;&#1085;&#1091;&#1089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Самовар яйцом. Конец XIX - начало X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357313"/>
            <a:ext cx="352425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55576" y="476672"/>
            <a:ext cx="3570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яйцом</a:t>
            </a:r>
            <a:endParaRPr lang="ru-RU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340" name="Рисунок 3" descr="Самовар шаром со съемными ножками &quot;Паук&quot;. Конец XIX века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1357313"/>
            <a:ext cx="400050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857752" y="476672"/>
            <a:ext cx="3364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«Паук»</a:t>
            </a:r>
          </a:p>
        </p:txBody>
      </p:sp>
      <p:pic>
        <p:nvPicPr>
          <p:cNvPr id="7" name="Пых - Пых, Самовар-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614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614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6114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339" grpId="0"/>
      <p:bldP spid="143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56f44add963bfa70c46c8f5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8280920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68144" y="58052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АЗЕРБАЙДЖАН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Потзователь1\Мои документы\Чаепитие\АСамовары картинки\Самовары - памятники\г. Суксун, Пермский край 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32656"/>
            <a:ext cx="3888432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1302781643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04664"/>
            <a:ext cx="3960440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91680" y="58052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Елабуга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48680"/>
            <a:ext cx="310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Суксун, Пермский край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61667_1861_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3568" y="404664"/>
            <a:ext cx="3960440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ost-591-1178390696_thum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404664"/>
            <a:ext cx="3672408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23728" y="5661248"/>
            <a:ext cx="2342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г. Харьков Украина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5733256"/>
            <a:ext cx="1703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г.Ван Турция.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тзователь1\Мои документы\г. Могиле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3744416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71800" y="5805264"/>
            <a:ext cx="1372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г. Могилев</a:t>
            </a:r>
            <a:endParaRPr lang="ru-RU" b="1" dirty="0"/>
          </a:p>
        </p:txBody>
      </p:sp>
      <p:pic>
        <p:nvPicPr>
          <p:cNvPr id="3075" name="Picture 3" descr="C:\Documents and Settings\Потзователь1\Мои документы\Тула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5" y="332656"/>
            <a:ext cx="4032448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732240" y="5805264"/>
            <a:ext cx="94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Г. Тула</a:t>
            </a:r>
            <a:endParaRPr lang="ru-RU" b="1" dirty="0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Потзователь1\Мои документы\Чаепитие\Самовары картинки\278d084448eaf2492254c6b052216755.jpg"/>
          <p:cNvPicPr/>
          <p:nvPr/>
        </p:nvPicPr>
        <p:blipFill>
          <a:blip r:embed="rId2" cstate="email"/>
          <a:srcRect l="1502" t="2579" r="1313" b="20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926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3968" y="1628800"/>
            <a:ext cx="4860032" cy="43924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“</a:t>
            </a:r>
            <a:r>
              <a:rPr lang="ru-RU" b="1" dirty="0" smtClean="0">
                <a:solidFill>
                  <a:srgbClr val="FFFF00"/>
                </a:solidFill>
              </a:rPr>
              <a:t>САМОВАР –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друг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семейного очага,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лекарство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прозябшего путника..."</a:t>
            </a:r>
          </a:p>
          <a:p>
            <a:pPr eaLnBrk="1" hangingPunct="1"/>
            <a:endParaRPr lang="ru-RU" b="1" dirty="0" smtClean="0"/>
          </a:p>
        </p:txBody>
      </p:sp>
      <p:pic>
        <p:nvPicPr>
          <p:cNvPr id="3" name="Рисунок 2" descr="77f759280d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385192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_49b5c_e52d4b75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4941168"/>
            <a:ext cx="2627784" cy="1916832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308595_Samova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59632" y="4365104"/>
            <a:ext cx="691276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48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+mn-lt"/>
              </a:rPr>
              <a:t>Приятного чаепития!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Самовар банкой буфетный электрический &quot;Тульский Левша&quot;. 1978 г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28736"/>
            <a:ext cx="3887787" cy="50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11560" y="332656"/>
            <a:ext cx="3456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Самовар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   банкой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буфетный электрический </a:t>
            </a:r>
          </a:p>
        </p:txBody>
      </p:sp>
      <p:pic>
        <p:nvPicPr>
          <p:cNvPr id="15364" name="Рисунок 4" descr="Самовар вазой. Конец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428750"/>
            <a:ext cx="369570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929188" y="571500"/>
            <a:ext cx="3214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  вазой</a:t>
            </a:r>
            <a:endParaRPr lang="ru-RU" sz="2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8" descr="Самовар вазой &quot;Русское поле&quot;. 1986 г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714375"/>
            <a:ext cx="3929063" cy="564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332656"/>
            <a:ext cx="3759352" cy="1542802"/>
          </a:xfrm>
        </p:spPr>
        <p:txBody>
          <a:bodyPr rtlCol="0">
            <a:noAutofit/>
          </a:bodyPr>
          <a:lstStyle/>
          <a:p>
            <a:pPr lvl="2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Самовар 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«Русское поле» </a:t>
            </a:r>
            <a:endParaRPr lang="ru-RU" sz="2800" b="1" dirty="0">
              <a:latin typeface="+mn-lt"/>
            </a:endParaRPr>
          </a:p>
        </p:txBody>
      </p:sp>
      <p:sp>
        <p:nvSpPr>
          <p:cNvPr id="19460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sz="half" idx="2"/>
          </p:nvPr>
        </p:nvSpPr>
        <p:spPr>
          <a:xfrm>
            <a:off x="323528" y="2204864"/>
            <a:ext cx="4430836" cy="40610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по форме напоминает греческую вазу, но на ней нанесены истинно русские полевые цветы - ромашки, васильки, колосья созревшей пшеницы. В центре - медальоны "Косцы" и "На пашне".</a:t>
            </a:r>
          </a:p>
          <a:p>
            <a:pPr eaLnBrk="1" hangingPunct="1"/>
            <a:endParaRPr lang="ru-RU" b="1" dirty="0" smtClean="0">
              <a:latin typeface="+mj-lt"/>
            </a:endParaRPr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Содержимое 4" descr="Самовар &quot;Тула - Город-Герой&quot;. 1978 г.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64088" y="428625"/>
            <a:ext cx="3565600" cy="585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1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395536" y="571500"/>
            <a:ext cx="4680520" cy="5881836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tx2"/>
                </a:solidFill>
              </a:rPr>
              <a:t>7 декабря 1976 года принят Указ Президиума Верховного Совета СССР о присвоении Туле звания города-героя за мужество и стойкость, проявленные его защитниками в дни героической обороны осенью 1941 года. В честь этого события изготовили самовар "Тула - город-герой". Изделие в форме вазы отличает богатство отделки. По кольцу выгравирована надпись: "Слава городу-герою Туле", а по бокам - "Туляк как родился, так за молот ухватился", "Издревле земля тульскими мастерами славится".</a:t>
            </a:r>
          </a:p>
          <a:p>
            <a:pPr eaLnBrk="1" hangingPunct="1"/>
            <a:endParaRPr lang="ru-R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536" y="548681"/>
            <a:ext cx="49685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Самовар </a:t>
            </a:r>
            <a:r>
              <a:rPr lang="ru-RU" sz="2800" b="1" dirty="0">
                <a:latin typeface="+mj-lt"/>
                <a:cs typeface="Times New Roman" pitchFamily="18" charset="0"/>
              </a:rPr>
              <a:t>- это часть жизни и судьбы русского </a:t>
            </a:r>
            <a:r>
              <a:rPr lang="ru-RU" sz="2800" b="1" dirty="0" err="1" smtClean="0">
                <a:latin typeface="+mj-lt"/>
                <a:cs typeface="Times New Roman" pitchFamily="18" charset="0"/>
              </a:rPr>
              <a:t>наро-да</a:t>
            </a:r>
            <a:r>
              <a:rPr lang="ru-RU" sz="2800" b="1" dirty="0">
                <a:latin typeface="+mj-lt"/>
                <a:cs typeface="Times New Roman" pitchFamily="18" charset="0"/>
              </a:rPr>
              <a:t>, отраженная в его </a:t>
            </a:r>
            <a:r>
              <a:rPr lang="ru-RU" sz="2800" b="1" dirty="0" err="1" smtClean="0">
                <a:latin typeface="+mj-lt"/>
                <a:cs typeface="Times New Roman" pitchFamily="18" charset="0"/>
              </a:rPr>
              <a:t>пос-ловицах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b="1" dirty="0">
                <a:latin typeface="+mj-lt"/>
                <a:cs typeface="Times New Roman" pitchFamily="18" charset="0"/>
              </a:rPr>
              <a:t>и поговорках, в произведениях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классиков </a:t>
            </a:r>
            <a:r>
              <a:rPr lang="ru-RU" sz="2800" b="1" dirty="0">
                <a:latin typeface="+mj-lt"/>
                <a:cs typeface="Times New Roman" pitchFamily="18" charset="0"/>
              </a:rPr>
              <a:t>русской литературы - Пушкина и Гоголя, Блока и Горького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...</a:t>
            </a:r>
            <a:endParaRPr lang="ru-RU" sz="2800" b="1" dirty="0">
              <a:latin typeface="+mj-lt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Самовар</a:t>
            </a:r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b="1" dirty="0">
                <a:latin typeface="+mj-lt"/>
                <a:cs typeface="Times New Roman" pitchFamily="18" charset="0"/>
              </a:rPr>
              <a:t>- это поэзия. Это доброе русское </a:t>
            </a:r>
            <a:r>
              <a:rPr lang="ru-RU" sz="2800" b="1" dirty="0" err="1" smtClean="0">
                <a:latin typeface="+mj-lt"/>
                <a:cs typeface="Times New Roman" pitchFamily="18" charset="0"/>
              </a:rPr>
              <a:t>гостепри-имство</a:t>
            </a:r>
            <a:r>
              <a:rPr lang="ru-RU" sz="2800" b="1" dirty="0">
                <a:latin typeface="+mj-lt"/>
                <a:cs typeface="Times New Roman" pitchFamily="18" charset="0"/>
              </a:rPr>
              <a:t>. Это круг друзей и родных, теплый и </a:t>
            </a:r>
            <a:r>
              <a:rPr lang="ru-RU" sz="2800" b="1" dirty="0" err="1" smtClean="0">
                <a:latin typeface="+mj-lt"/>
                <a:cs typeface="Times New Roman" pitchFamily="18" charset="0"/>
              </a:rPr>
              <a:t>сердеч-ный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b="1" dirty="0">
                <a:latin typeface="+mj-lt"/>
                <a:cs typeface="Times New Roman" pitchFamily="18" charset="0"/>
              </a:rPr>
              <a:t>покой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...</a:t>
            </a:r>
            <a:endParaRPr lang="ru-RU" sz="2800" b="1" dirty="0">
              <a:latin typeface="+mj-lt"/>
              <a:cs typeface="Times New Roman" pitchFamily="18" charset="0"/>
            </a:endParaRPr>
          </a:p>
        </p:txBody>
      </p:sp>
      <p:pic>
        <p:nvPicPr>
          <p:cNvPr id="13314" name="Picture 2" descr="C:\Documents and Settings\User\Мои документы\самовар\самовар\с1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1285860"/>
            <a:ext cx="3500462" cy="483553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548680"/>
            <a:ext cx="813690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_14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476672"/>
            <a:ext cx="813690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548680"/>
            <a:ext cx="813690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33624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3" y="476672"/>
            <a:ext cx="8208913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218</Words>
  <Application>Microsoft Office PowerPoint</Application>
  <PresentationFormat>Экран (4:3)</PresentationFormat>
  <Paragraphs>23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Самовар  «Русское поле»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Русский самовар (виртуальная экскурсия)</dc:subject>
  <dc:creator>Белозор Е.Н.</dc:creator>
  <cp:lastModifiedBy>User</cp:lastModifiedBy>
  <cp:revision>85</cp:revision>
  <dcterms:created xsi:type="dcterms:W3CDTF">2009-10-21T13:14:34Z</dcterms:created>
  <dcterms:modified xsi:type="dcterms:W3CDTF">2013-02-21T08:27:29Z</dcterms:modified>
</cp:coreProperties>
</file>